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74" r:id="rId5"/>
    <p:sldId id="275" r:id="rId6"/>
    <p:sldId id="276" r:id="rId7"/>
    <p:sldId id="278" r:id="rId8"/>
    <p:sldId id="277" r:id="rId9"/>
    <p:sldId id="279" r:id="rId10"/>
    <p:sldId id="280" r:id="rId11"/>
    <p:sldId id="281" r:id="rId12"/>
    <p:sldId id="282" r:id="rId13"/>
    <p:sldId id="299" r:id="rId14"/>
    <p:sldId id="301" r:id="rId15"/>
    <p:sldId id="300" r:id="rId16"/>
    <p:sldId id="264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4T08:42:56.60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1286 24575,'125'1'0,"145"20"0,-223-15 0,26 5 0,107 1 0,-119-11 0,77 11 0,-64-6 0,116-6 0,-79-2 0,-100 2 0,0 0 0,-1 0 0,1-1 0,0 0 0,-1-1 0,1 0 0,-1-1 0,0 0 0,1 0 0,-1-1 0,18-11 0,-15 6 0,0 0 0,0-2 0,-1 1 0,0-2 0,-1 1 0,0-2 0,-1 1 0,-1-2 0,10-16 0,101-141 0,24-72 0,-101 178 0,-16 24 0,35-44 0,8-12 0,-43 57 0,60-71 0,-35 50 0,-16 19 0,2 1 0,2 2 0,56-42 0,-34 37 0,-55 40 0,0 0 0,-1 1 0,1-1 0,0 2 0,1-1 0,-1 1 0,15-3 0,-19 5 0,0 0 0,1 1 0,-1-1 0,1 1 0,-1 0 0,0 0 0,0 0 0,1 0 0,-1 0 0,0 1 0,0 0 0,0-1 0,0 1 0,-1 0 0,1 1 0,0-1 0,4 5 0,5 7 0,-1 0 0,13 18 0,-7-8 0,40 61 0,109 137 0,31 5 0,-157-182 0,2-1 0,89 69 0,-74-66 0,-46-35 0,2-2 0,-1 1 0,1-2 0,22 13 0,-10-10 0,1 0 0,0-2 0,0-1 0,1-1 0,0-2 0,0 0 0,1-2 0,0-1 0,42-1 0,308-2 0,-373 0 0,0 0 0,-1-1 0,1 1 0,0-1 0,0 0 0,0 0 0,0 0 0,-1-1 0,1 0 0,-1 1 0,9-6 0,-7 2 0,1 0 0,-1-1 0,-1 0 0,1 0 0,-1 0 0,6-9 0,90-101 0,-18 23 0,-76 84 0,3-3 0,0 0 0,-1-1 0,0-1 0,8-18 0,3-16 0,28-54 0,-41 90 0,1 0 0,0 1 0,0 0 0,1 0 0,1 1 0,13-11 0,-14 13 0,0 0 0,1 1 0,0 0 0,0 1 0,0 0 0,1 1 0,0 0 0,0 0 0,1 1 0,-1 1 0,1 0 0,0 0 0,0 1 0,0 1 0,23 0 0,3 1 0,-1 2 0,45 8 0,-68-7 0,1 0 0,0 1 0,-1 1 0,0 0 0,0 1 0,0 1 0,-1 0 0,18 12 0,57 56 0,-42-33 0,-12-9 0,57 71 0,-14-14 0,74 87 0,57 59 0,-173-207 0,11 11 0,-38-34 0,1 0 0,0 0 0,0-1 0,0 0 0,1-1 0,-1 0 0,1-1 0,0 1 0,18 1 0,49 6 0,1-4 0,104-3 0,-159-3 0,42 8 0,-18-1 0,-40-7-124,0 0 0,0 1 0,-1 0 0,1 0 0,-1 0 0,1 1-1,-1 0 1,0 1 0,0-1 0,7 7 0,-3-3-6702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4T08:42:56.60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1286 24575,'125'1'0,"145"20"0,-223-15 0,26 5 0,107 1 0,-119-11 0,77 11 0,-64-6 0,116-6 0,-79-2 0,-100 2 0,0 0 0,-1 0 0,1-1 0,0 0 0,-1-1 0,1 0 0,-1-1 0,0 0 0,1 0 0,-1-1 0,18-11 0,-15 6 0,0 0 0,0-2 0,-1 1 0,0-2 0,-1 1 0,0-2 0,-1 1 0,-1-2 0,10-16 0,101-141 0,24-72 0,-101 178 0,-16 24 0,35-44 0,8-12 0,-43 57 0,60-71 0,-35 50 0,-16 19 0,2 1 0,2 2 0,56-42 0,-34 37 0,-55 40 0,0 0 0,-1 1 0,1-1 0,0 2 0,1-1 0,-1 1 0,15-3 0,-19 5 0,0 0 0,1 1 0,-1-1 0,1 1 0,-1 0 0,0 0 0,0 0 0,1 0 0,-1 0 0,0 1 0,0 0 0,0-1 0,0 1 0,-1 0 0,1 1 0,0-1 0,4 5 0,5 7 0,-1 0 0,13 18 0,-7-8 0,40 61 0,109 137 0,31 5 0,-157-182 0,2-1 0,89 69 0,-74-66 0,-46-35 0,2-2 0,-1 1 0,1-2 0,22 13 0,-10-10 0,1 0 0,0-2 0,0-1 0,1-1 0,0-2 0,0 0 0,1-2 0,0-1 0,42-1 0,308-2 0,-373 0 0,0 0 0,-1-1 0,1 1 0,0-1 0,0 0 0,0 0 0,0 0 0,-1-1 0,1 0 0,-1 1 0,9-6 0,-7 2 0,1 0 0,-1-1 0,-1 0 0,1 0 0,-1 0 0,6-9 0,90-101 0,-18 23 0,-76 84 0,3-3 0,0 0 0,-1-1 0,0-1 0,8-18 0,3-16 0,28-54 0,-41 90 0,1 0 0,0 1 0,0 0 0,1 0 0,1 1 0,13-11 0,-14 13 0,0 0 0,1 1 0,0 0 0,0 1 0,0 0 0,1 1 0,0 0 0,0 0 0,1 1 0,-1 1 0,1 0 0,0 0 0,0 1 0,0 1 0,23 0 0,3 1 0,-1 2 0,45 8 0,-68-7 0,1 0 0,0 1 0,-1 1 0,0 0 0,0 1 0,0 1 0,-1 0 0,18 12 0,57 56 0,-42-33 0,-12-9 0,57 71 0,-14-14 0,74 87 0,57 59 0,-173-207 0,11 11 0,-38-34 0,1 0 0,0 0 0,0-1 0,0 0 0,1-1 0,-1 0 0,1-1 0,0 1 0,18 1 0,49 6 0,1-4 0,104-3 0,-159-3 0,42 8 0,-18-1 0,-40-7-124,0 0 0,0 1 0,-1 0 0,1 0 0,-1 0 0,1 1-1,-1 0 1,0 1 0,0-1 0,7 7 0,-3-3-6702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4T08:42:56.60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1286 24575,'125'1'0,"145"20"0,-223-15 0,26 5 0,107 1 0,-119-11 0,77 11 0,-64-6 0,116-6 0,-79-2 0,-100 2 0,0 0 0,-1 0 0,1-1 0,0 0 0,-1-1 0,1 0 0,-1-1 0,0 0 0,1 0 0,-1-1 0,18-11 0,-15 6 0,0 0 0,0-2 0,-1 1 0,0-2 0,-1 1 0,0-2 0,-1 1 0,-1-2 0,10-16 0,101-141 0,24-72 0,-101 178 0,-16 24 0,35-44 0,8-12 0,-43 57 0,60-71 0,-35 50 0,-16 19 0,2 1 0,2 2 0,56-42 0,-34 37 0,-55 40 0,0 0 0,-1 1 0,1-1 0,0 2 0,1-1 0,-1 1 0,15-3 0,-19 5 0,0 0 0,1 1 0,-1-1 0,1 1 0,-1 0 0,0 0 0,0 0 0,1 0 0,-1 0 0,0 1 0,0 0 0,0-1 0,0 1 0,-1 0 0,1 1 0,0-1 0,4 5 0,5 7 0,-1 0 0,13 18 0,-7-8 0,40 61 0,109 137 0,31 5 0,-157-182 0,2-1 0,89 69 0,-74-66 0,-46-35 0,2-2 0,-1 1 0,1-2 0,22 13 0,-10-10 0,1 0 0,0-2 0,0-1 0,1-1 0,0-2 0,0 0 0,1-2 0,0-1 0,42-1 0,308-2 0,-373 0 0,0 0 0,-1-1 0,1 1 0,0-1 0,0 0 0,0 0 0,0 0 0,-1-1 0,1 0 0,-1 1 0,9-6 0,-7 2 0,1 0 0,-1-1 0,-1 0 0,1 0 0,-1 0 0,6-9 0,90-101 0,-18 23 0,-76 84 0,3-3 0,0 0 0,-1-1 0,0-1 0,8-18 0,3-16 0,28-54 0,-41 90 0,1 0 0,0 1 0,0 0 0,1 0 0,1 1 0,13-11 0,-14 13 0,0 0 0,1 1 0,0 0 0,0 1 0,0 0 0,1 1 0,0 0 0,0 0 0,1 1 0,-1 1 0,1 0 0,0 0 0,0 1 0,0 1 0,23 0 0,3 1 0,-1 2 0,45 8 0,-68-7 0,1 0 0,0 1 0,-1 1 0,0 0 0,0 1 0,0 1 0,-1 0 0,18 12 0,57 56 0,-42-33 0,-12-9 0,57 71 0,-14-14 0,74 87 0,57 59 0,-173-207 0,11 11 0,-38-34 0,1 0 0,0 0 0,0-1 0,0 0 0,1-1 0,-1 0 0,1-1 0,0 1 0,18 1 0,49 6 0,1-4 0,104-3 0,-159-3 0,42 8 0,-18-1 0,-40-7-124,0 0 0,0 1 0,-1 0 0,1 0 0,-1 0 0,1 1-1,-1 0 1,0 1 0,0-1 0,7 7 0,-3-3-6702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243B64-8750-4176-9A1B-A8B3AA167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6053F08-773C-4F16-A1DD-82483F63E5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EEA047-1039-4729-A264-F016BB866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EAAAC-4F84-4EF0-A31C-68D9DDF506F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0216C9-5FE4-49FD-BBD6-BB3CF64B7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6462B3-B6FD-4D9F-A62B-D0BEAB269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ADD4-62A0-4D5E-A581-5BDFBA0AAFB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170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FA46C3-8654-4A46-B997-4BFC8B178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A169921-AE95-4A9F-9B13-A361F7959B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C930DD-0124-4930-AA1B-3EAD3F9E3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EAAAC-4F84-4EF0-A31C-68D9DDF506F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0784AA-0B7B-494C-B25E-26B1ACBEE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3D9571-3C8C-4D93-9D33-5869E8453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ADD4-62A0-4D5E-A581-5BDFBA0AAFB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4674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800BE29-3CCD-40F2-9938-ECE46F88B8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19636BE-AD8F-450B-A708-40F0068CB5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4E5F3D-1429-4CE6-B8AE-B18DA5FC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EAAAC-4F84-4EF0-A31C-68D9DDF506F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51A8F5-888A-472E-81C9-C2C8B2537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9D67A4-B0C8-4C0B-AEC6-81BE56BF0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ADD4-62A0-4D5E-A581-5BDFBA0AAFB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2626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DDAF1-4CFD-4FD3-B8B2-179720981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D98119-9C35-4FE0-AC48-9A344E6C7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AB1054-4852-4DA8-89D7-B9D043E6C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EAAAC-4F84-4EF0-A31C-68D9DDF506F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761C9E-019F-46A6-9000-D3BFD4085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00BCE8-2A27-4067-980B-8138D0726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ADD4-62A0-4D5E-A581-5BDFBA0AAFB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4260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962AE9-FB81-4947-8060-B384640CD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BEDBA3-7BB1-41BA-A614-841D889DE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6066AB-0CBA-4A17-AD81-CD2AB94E1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EAAAC-4F84-4EF0-A31C-68D9DDF506F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1DD335-8FBB-4444-8D4C-BFB2122B1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1C6D61-7526-4C74-9AC7-48D44EAA4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ADD4-62A0-4D5E-A581-5BDFBA0AAFB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663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7D97BD-A36A-476E-AD98-8165ECB1B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B98316-0E95-48E3-9F75-B40F5A089B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3C8299D-ED00-4C70-9F1F-1F43080A0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AF9FF99-EA54-474D-BC15-722E62579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EAAAC-4F84-4EF0-A31C-68D9DDF506F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6117060-987C-4F42-BB2D-31CDEED4E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31E4BA-8300-491A-9733-74B496A21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ADD4-62A0-4D5E-A581-5BDFBA0AAFB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2219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6C5611-27CF-4B61-B534-3D5EB3204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37323B-B243-4660-894C-283921B47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3BE5546-2E87-42C3-A1AA-40F723CF7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415CF83-4D3F-4519-863B-6A56E621A2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B53241B-91D8-42A5-9789-0767199E79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84E9AF5-782C-4B47-AABB-8BACF7B5B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EAAAC-4F84-4EF0-A31C-68D9DDF506F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452B89F-E858-4F31-9963-E0BF3F0D4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885A57F-1725-4FC7-9DD7-C36326245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ADD4-62A0-4D5E-A581-5BDFBA0AAFB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0359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A977DB-A859-4337-B65D-C94744F9F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BF4EA60-582C-4A0C-A0F6-1373642C4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EAAAC-4F84-4EF0-A31C-68D9DDF506F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A455A52-9328-4A84-A392-E00067D36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0A53B11-7472-4237-BF50-1C838DC9D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ADD4-62A0-4D5E-A581-5BDFBA0AAFB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689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2548B78-4D75-45F6-9B61-E3808CE07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EAAAC-4F84-4EF0-A31C-68D9DDF506F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0C861CA-1B1E-49EF-A2EB-BD6E42879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FCF98F-F8CD-4E37-BA18-6A3270650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ADD4-62A0-4D5E-A581-5BDFBA0AAFB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3505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9BEDB2-BB64-41EE-AD87-40A6AE37D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DA3EEC-F901-4198-930D-03C55438B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AD619CB-F7AD-4C81-857F-01B97C4002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129B305-3A5F-434B-AC48-3FAAC6AD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EAAAC-4F84-4EF0-A31C-68D9DDF506F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6410495-356C-474F-9218-A7F3FD744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4ADE35-99DE-472A-B4C8-2EA25499A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ADD4-62A0-4D5E-A581-5BDFBA0AAFB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3159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8572E5-AC8B-4F7E-9FFE-C858483EE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4A8D854-3984-4F14-9B9E-59DB9D8EBD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BBEA632-F707-40D4-941E-6FBD36C6B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C0A1977-B3DA-4778-8F32-C8DB29D40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EAAAC-4F84-4EF0-A31C-68D9DDF506F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BEADF95-B2FE-40CD-A748-1BE917A80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B1CAE52-8380-4F9F-8255-9F16720AC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ADD4-62A0-4D5E-A581-5BDFBA0AAFB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8821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9669FB7-0D2C-44AB-A715-A650486EC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351B9EB-0431-4F26-9EF8-EEF7784950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DEDD19-30A4-47BE-8A6E-609711AFB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EAAAC-4F84-4EF0-A31C-68D9DDF506F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742563-3325-4933-B8CD-CA5D40ECFF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E70C1C-1C66-43A3-B3ED-AF9092337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BADD4-62A0-4D5E-A581-5BDFBA0AAFB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3740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12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NUL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3" Type="http://schemas.openxmlformats.org/officeDocument/2006/relationships/image" Target="../media/image12.svg"/><Relationship Id="rId12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NUL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emf"/><Relationship Id="rId3" Type="http://schemas.openxmlformats.org/officeDocument/2006/relationships/image" Target="../media/image12.svg"/><Relationship Id="rId12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NUL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779BD6-1104-4385-AFA4-00A6311BEB85}"/>
              </a:ext>
            </a:extLst>
          </p:cNvPr>
          <p:cNvSpPr/>
          <p:nvPr/>
        </p:nvSpPr>
        <p:spPr>
          <a:xfrm>
            <a:off x="-2" y="251982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EMEP TFMM</a:t>
            </a:r>
          </a:p>
          <a:p>
            <a:pPr algn="ctr"/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24</a:t>
            </a:r>
            <a:r>
              <a:rPr lang="en-US" sz="32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rd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Meeting 10</a:t>
            </a:r>
            <a:r>
              <a:rPr lang="en-US" sz="32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-12 May 2023 </a:t>
            </a:r>
            <a:endParaRPr lang="fr-FR" sz="32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2EDC7D-CB0C-424A-85F7-C099169C1F70}"/>
              </a:ext>
            </a:extLst>
          </p:cNvPr>
          <p:cNvSpPr/>
          <p:nvPr/>
        </p:nvSpPr>
        <p:spPr>
          <a:xfrm>
            <a:off x="-2" y="2058396"/>
            <a:ext cx="1219199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THEMATIC SESSION: EMEP O3/VOC INTENSIVE MEASUREMENT PERIOD </a:t>
            </a:r>
          </a:p>
          <a:p>
            <a:pPr algn="ctr">
              <a:spcBef>
                <a:spcPts val="1200"/>
              </a:spcBef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(Preliminary results) 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61CEB7-4800-433A-BAA8-EBFEA0743FBB}"/>
              </a:ext>
            </a:extLst>
          </p:cNvPr>
          <p:cNvSpPr/>
          <p:nvPr/>
        </p:nvSpPr>
        <p:spPr>
          <a:xfrm>
            <a:off x="-3" y="3489208"/>
            <a:ext cx="1219199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800" dirty="0"/>
              <a:t>Biogenic tracers and other chemical species in PM during the EMEP campaign,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Jean-Luc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Jaffrezo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(IGE, France)</a:t>
            </a:r>
          </a:p>
          <a:p>
            <a:pPr algn="ctr"/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11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9h20 – 09h40 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36D8385-263E-496D-8553-71E12481A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45" y="5223163"/>
            <a:ext cx="1386724" cy="15429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DE62011-1782-40CE-A569-C9DFEE865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63" y="5917686"/>
            <a:ext cx="1290637" cy="88582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32F7DE8-50EA-4A6D-94D0-C0FA96F78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232" y="5977730"/>
            <a:ext cx="1867766" cy="82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03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A7D0350-F7A7-4143-8596-AEB397A92A04}"/>
              </a:ext>
            </a:extLst>
          </p:cNvPr>
          <p:cNvSpPr txBox="1"/>
          <p:nvPr/>
        </p:nvSpPr>
        <p:spPr>
          <a:xfrm>
            <a:off x="575035" y="2828835"/>
            <a:ext cx="21775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/>
              <a:t>Vizualization</a:t>
            </a:r>
            <a:r>
              <a:rPr lang="fr-FR" sz="2400" dirty="0"/>
              <a:t> of </a:t>
            </a:r>
          </a:p>
          <a:p>
            <a:pPr algn="ctr"/>
            <a:r>
              <a:rPr lang="fr-FR" sz="2400" dirty="0"/>
              <a:t>2-MT concentrations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/>
              <a:t>SOA </a:t>
            </a:r>
            <a:r>
              <a:rPr lang="fr-FR" sz="2400" dirty="0" err="1"/>
              <a:t>isoprene</a:t>
            </a:r>
            <a:endParaRPr lang="fr-FR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2B2BACA-6BEA-449C-90F5-94315676C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020" y="371474"/>
            <a:ext cx="7620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76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A7D0350-F7A7-4143-8596-AEB397A92A04}"/>
              </a:ext>
            </a:extLst>
          </p:cNvPr>
          <p:cNvSpPr txBox="1"/>
          <p:nvPr/>
        </p:nvSpPr>
        <p:spPr>
          <a:xfrm>
            <a:off x="575035" y="2828835"/>
            <a:ext cx="21775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/>
              <a:t>Vizualization</a:t>
            </a:r>
            <a:r>
              <a:rPr lang="fr-FR" sz="2400" dirty="0"/>
              <a:t> of </a:t>
            </a:r>
          </a:p>
          <a:p>
            <a:pPr algn="ctr"/>
            <a:r>
              <a:rPr lang="fr-FR" sz="2400" dirty="0"/>
              <a:t>polyols concentrations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/>
              <a:t>PBOA </a:t>
            </a:r>
            <a:r>
              <a:rPr lang="fr-FR" sz="2400" dirty="0" err="1"/>
              <a:t>fungal</a:t>
            </a:r>
            <a:r>
              <a:rPr lang="fr-FR" sz="2400" dirty="0"/>
              <a:t> spore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8281704-5F40-42DE-946D-C994D0987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42" y="371474"/>
            <a:ext cx="7620000" cy="61150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78292D0-7F97-4D6C-B0BC-C58F710679B6}"/>
              </a:ext>
            </a:extLst>
          </p:cNvPr>
          <p:cNvSpPr txBox="1"/>
          <p:nvPr/>
        </p:nvSpPr>
        <p:spPr>
          <a:xfrm>
            <a:off x="758858" y="5854045"/>
            <a:ext cx="1990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Arabitol</a:t>
            </a:r>
            <a:r>
              <a:rPr lang="fr-FR" dirty="0"/>
              <a:t> + mannitol</a:t>
            </a:r>
          </a:p>
        </p:txBody>
      </p:sp>
    </p:spTree>
    <p:extLst>
      <p:ext uri="{BB962C8B-B14F-4D97-AF65-F5344CB8AC3E}">
        <p14:creationId xmlns:p14="http://schemas.microsoft.com/office/powerpoint/2010/main" val="3716687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C74DA82-30E6-4DD6-A9C6-FC915141BED9}"/>
              </a:ext>
            </a:extLst>
          </p:cNvPr>
          <p:cNvSpPr txBox="1"/>
          <p:nvPr/>
        </p:nvSpPr>
        <p:spPr>
          <a:xfrm>
            <a:off x="2969445" y="1291473"/>
            <a:ext cx="6027163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/>
              <a:t>Making</a:t>
            </a:r>
            <a:r>
              <a:rPr lang="fr-FR" sz="2400" b="1" dirty="0"/>
              <a:t> use of the data</a:t>
            </a:r>
          </a:p>
          <a:p>
            <a:endParaRPr lang="fr-FR" sz="20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2000" dirty="0" err="1"/>
              <a:t>Completing</a:t>
            </a:r>
            <a:r>
              <a:rPr lang="fr-FR" sz="2000" dirty="0"/>
              <a:t> the ECOC </a:t>
            </a:r>
            <a:r>
              <a:rPr lang="fr-FR" sz="2000" dirty="0" err="1"/>
              <a:t>series</a:t>
            </a:r>
            <a:r>
              <a:rPr lang="fr-FR" sz="2000" dirty="0"/>
              <a:t>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fr-FR" sz="20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2000" dirty="0" err="1"/>
              <a:t>Finalizing</a:t>
            </a:r>
            <a:r>
              <a:rPr lang="fr-FR" sz="2000" dirty="0"/>
              <a:t> the transfert to EBAS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fr-FR" sz="20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2000" dirty="0" err="1"/>
              <a:t>Doing</a:t>
            </a:r>
            <a:r>
              <a:rPr lang="fr-FR" sz="2000" dirty="0"/>
              <a:t> </a:t>
            </a:r>
            <a:r>
              <a:rPr lang="fr-FR" sz="2000" dirty="0" err="1"/>
              <a:t>many</a:t>
            </a:r>
            <a:r>
              <a:rPr lang="fr-FR" sz="2000" dirty="0"/>
              <a:t> </a:t>
            </a:r>
            <a:r>
              <a:rPr lang="fr-FR" sz="2000" dirty="0" err="1"/>
              <a:t>statistics</a:t>
            </a:r>
            <a:r>
              <a:rPr lang="fr-FR" sz="2000" dirty="0"/>
              <a:t>, as </a:t>
            </a:r>
            <a:r>
              <a:rPr lang="fr-FR" sz="2000" dirty="0" err="1"/>
              <a:t>exemplified</a:t>
            </a:r>
            <a:r>
              <a:rPr lang="fr-FR" sz="2000" dirty="0"/>
              <a:t> by </a:t>
            </a:r>
            <a:r>
              <a:rPr lang="fr-FR" sz="2000" dirty="0" err="1"/>
              <a:t>Wenche</a:t>
            </a:r>
            <a:endParaRPr lang="fr-FR" sz="20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fr-FR" sz="20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2000" dirty="0" err="1"/>
              <a:t>Looking</a:t>
            </a:r>
            <a:r>
              <a:rPr lang="fr-FR" sz="2000" dirty="0"/>
              <a:t> at </a:t>
            </a:r>
            <a:r>
              <a:rPr lang="fr-FR" sz="2000" dirty="0" err="1"/>
              <a:t>some</a:t>
            </a:r>
            <a:r>
              <a:rPr lang="fr-FR" sz="2000" dirty="0"/>
              <a:t> diagnostic ratios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fr-FR" sz="20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2000" dirty="0" err="1"/>
              <a:t>Using</a:t>
            </a:r>
            <a:r>
              <a:rPr lang="fr-FR" sz="2000" dirty="0"/>
              <a:t> the data vs modeling </a:t>
            </a:r>
            <a:r>
              <a:rPr lang="fr-FR" sz="2000" dirty="0" err="1"/>
              <a:t>results</a:t>
            </a:r>
            <a:endParaRPr lang="fr-FR" sz="20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fr-FR" sz="20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2000" dirty="0" err="1"/>
              <a:t>Estimating</a:t>
            </a:r>
            <a:r>
              <a:rPr lang="fr-FR" sz="2000" dirty="0"/>
              <a:t> </a:t>
            </a:r>
            <a:r>
              <a:rPr lang="fr-FR" sz="2000" dirty="0" err="1"/>
              <a:t>biogenic</a:t>
            </a:r>
            <a:r>
              <a:rPr lang="fr-FR" sz="2000" dirty="0"/>
              <a:t> OC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1758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Right 34">
            <a:extLst>
              <a:ext uri="{FF2B5EF4-FFF2-40B4-BE49-F238E27FC236}">
                <a16:creationId xmlns:a16="http://schemas.microsoft.com/office/drawing/2014/main" id="{9D5D6070-134B-4FD8-99CB-E286E514FA5A}"/>
              </a:ext>
            </a:extLst>
          </p:cNvPr>
          <p:cNvSpPr/>
          <p:nvPr/>
        </p:nvSpPr>
        <p:spPr>
          <a:xfrm>
            <a:off x="3062080" y="2004019"/>
            <a:ext cx="1000863" cy="2017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36">
            <a:extLst>
              <a:ext uri="{FF2B5EF4-FFF2-40B4-BE49-F238E27FC236}">
                <a16:creationId xmlns:a16="http://schemas.microsoft.com/office/drawing/2014/main" id="{CE669068-B8EF-4BB7-9130-A793B4F4F8FD}"/>
              </a:ext>
            </a:extLst>
          </p:cNvPr>
          <p:cNvSpPr txBox="1"/>
          <p:nvPr/>
        </p:nvSpPr>
        <p:spPr>
          <a:xfrm>
            <a:off x="3041092" y="1322955"/>
            <a:ext cx="967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PMF</a:t>
            </a:r>
          </a:p>
        </p:txBody>
      </p:sp>
      <p:sp>
        <p:nvSpPr>
          <p:cNvPr id="8" name="TextBox 106">
            <a:extLst>
              <a:ext uri="{FF2B5EF4-FFF2-40B4-BE49-F238E27FC236}">
                <a16:creationId xmlns:a16="http://schemas.microsoft.com/office/drawing/2014/main" id="{5FF9BF11-8B37-48B8-A5FD-501F323BCB94}"/>
              </a:ext>
            </a:extLst>
          </p:cNvPr>
          <p:cNvSpPr txBox="1"/>
          <p:nvPr/>
        </p:nvSpPr>
        <p:spPr>
          <a:xfrm>
            <a:off x="4231102" y="3185529"/>
            <a:ext cx="2232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sources </a:t>
            </a:r>
          </a:p>
        </p:txBody>
      </p:sp>
      <p:grpSp>
        <p:nvGrpSpPr>
          <p:cNvPr id="9" name="Group 10">
            <a:extLst>
              <a:ext uri="{FF2B5EF4-FFF2-40B4-BE49-F238E27FC236}">
                <a16:creationId xmlns:a16="http://schemas.microsoft.com/office/drawing/2014/main" id="{A6508119-3464-4AD1-865B-9ED141592178}"/>
              </a:ext>
            </a:extLst>
          </p:cNvPr>
          <p:cNvGrpSpPr/>
          <p:nvPr/>
        </p:nvGrpSpPr>
        <p:grpSpPr>
          <a:xfrm>
            <a:off x="4093424" y="1140383"/>
            <a:ext cx="2508147" cy="1956740"/>
            <a:chOff x="2631361" y="2733388"/>
            <a:chExt cx="2508147" cy="1956740"/>
          </a:xfrm>
        </p:grpSpPr>
        <p:sp>
          <p:nvSpPr>
            <p:cNvPr id="10" name="Rectangle: Rounded Corners 35">
              <a:extLst>
                <a:ext uri="{FF2B5EF4-FFF2-40B4-BE49-F238E27FC236}">
                  <a16:creationId xmlns:a16="http://schemas.microsoft.com/office/drawing/2014/main" id="{83AC428A-E591-48FE-8DEA-8659BA684BFA}"/>
                </a:ext>
              </a:extLst>
            </p:cNvPr>
            <p:cNvSpPr/>
            <p:nvPr/>
          </p:nvSpPr>
          <p:spPr>
            <a:xfrm>
              <a:off x="2631361" y="2733388"/>
              <a:ext cx="2508147" cy="195674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39">
              <a:extLst>
                <a:ext uri="{FF2B5EF4-FFF2-40B4-BE49-F238E27FC236}">
                  <a16:creationId xmlns:a16="http://schemas.microsoft.com/office/drawing/2014/main" id="{8BC386AB-A9E0-4EC9-BE1B-1D5B0DAEF9AF}"/>
                </a:ext>
              </a:extLst>
            </p:cNvPr>
            <p:cNvSpPr/>
            <p:nvPr/>
          </p:nvSpPr>
          <p:spPr>
            <a:xfrm>
              <a:off x="2872397" y="2983055"/>
              <a:ext cx="45719" cy="1342242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: Rounded Corners 40">
              <a:extLst>
                <a:ext uri="{FF2B5EF4-FFF2-40B4-BE49-F238E27FC236}">
                  <a16:creationId xmlns:a16="http://schemas.microsoft.com/office/drawing/2014/main" id="{97CEA62A-B2A5-413C-AEAA-6CF6E5BE71E6}"/>
                </a:ext>
              </a:extLst>
            </p:cNvPr>
            <p:cNvSpPr/>
            <p:nvPr/>
          </p:nvSpPr>
          <p:spPr>
            <a:xfrm>
              <a:off x="3306999" y="2972267"/>
              <a:ext cx="45719" cy="1342242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: Rounded Corners 41">
              <a:extLst>
                <a:ext uri="{FF2B5EF4-FFF2-40B4-BE49-F238E27FC236}">
                  <a16:creationId xmlns:a16="http://schemas.microsoft.com/office/drawing/2014/main" id="{D9F7BAAB-259C-4E4A-9C5D-026CC5626855}"/>
                </a:ext>
              </a:extLst>
            </p:cNvPr>
            <p:cNvSpPr/>
            <p:nvPr/>
          </p:nvSpPr>
          <p:spPr>
            <a:xfrm>
              <a:off x="3747078" y="2983055"/>
              <a:ext cx="45719" cy="1342242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: Rounded Corners 42">
              <a:extLst>
                <a:ext uri="{FF2B5EF4-FFF2-40B4-BE49-F238E27FC236}">
                  <a16:creationId xmlns:a16="http://schemas.microsoft.com/office/drawing/2014/main" id="{8955E117-2928-4C21-A335-4FE4504A9EB9}"/>
                </a:ext>
              </a:extLst>
            </p:cNvPr>
            <p:cNvSpPr/>
            <p:nvPr/>
          </p:nvSpPr>
          <p:spPr>
            <a:xfrm>
              <a:off x="4194493" y="2977776"/>
              <a:ext cx="45719" cy="1342242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C8418B25-2851-4244-A6BA-BD45884334F8}"/>
                </a:ext>
              </a:extLst>
            </p:cNvPr>
            <p:cNvSpPr/>
            <p:nvPr/>
          </p:nvSpPr>
          <p:spPr>
            <a:xfrm>
              <a:off x="4672375" y="2960991"/>
              <a:ext cx="45719" cy="134224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" name="Group 47">
              <a:extLst>
                <a:ext uri="{FF2B5EF4-FFF2-40B4-BE49-F238E27FC236}">
                  <a16:creationId xmlns:a16="http://schemas.microsoft.com/office/drawing/2014/main" id="{94BA4A7A-CB0D-4C15-8A6A-94F6BA532F36}"/>
                </a:ext>
              </a:extLst>
            </p:cNvPr>
            <p:cNvGrpSpPr/>
            <p:nvPr/>
          </p:nvGrpSpPr>
          <p:grpSpPr>
            <a:xfrm>
              <a:off x="2761095" y="4324134"/>
              <a:ext cx="342996" cy="323165"/>
              <a:chOff x="5852064" y="4476692"/>
              <a:chExt cx="476678" cy="460133"/>
            </a:xfrm>
          </p:grpSpPr>
          <p:pic>
            <p:nvPicPr>
              <p:cNvPr id="62" name="Graphic 45" descr="House with solid fill">
                <a:extLst>
                  <a:ext uri="{FF2B5EF4-FFF2-40B4-BE49-F238E27FC236}">
                    <a16:creationId xmlns:a16="http://schemas.microsoft.com/office/drawing/2014/main" id="{972E211A-84F7-4B11-8073-566B0A074F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852064" y="4539552"/>
                <a:ext cx="381219" cy="397273"/>
              </a:xfrm>
              <a:prstGeom prst="rect">
                <a:avLst/>
              </a:prstGeom>
            </p:spPr>
          </p:pic>
          <p:sp>
            <p:nvSpPr>
              <p:cNvPr id="63" name="Freeform: Shape 46">
                <a:extLst>
                  <a:ext uri="{FF2B5EF4-FFF2-40B4-BE49-F238E27FC236}">
                    <a16:creationId xmlns:a16="http://schemas.microsoft.com/office/drawing/2014/main" id="{E8B88229-583A-48A6-87E8-B2B63DF67EA3}"/>
                  </a:ext>
                </a:extLst>
              </p:cNvPr>
              <p:cNvSpPr/>
              <p:nvPr/>
            </p:nvSpPr>
            <p:spPr>
              <a:xfrm>
                <a:off x="6137823" y="4476692"/>
                <a:ext cx="190919" cy="136518"/>
              </a:xfrm>
              <a:custGeom>
                <a:avLst/>
                <a:gdLst>
                  <a:gd name="connsiteX0" fmla="*/ 107047 w 528513"/>
                  <a:gd name="connsiteY0" fmla="*/ 286301 h 314223"/>
                  <a:gd name="connsiteX1" fmla="*/ 149789 w 528513"/>
                  <a:gd name="connsiteY1" fmla="*/ 275916 h 314223"/>
                  <a:gd name="connsiteX2" fmla="*/ 158635 w 528513"/>
                  <a:gd name="connsiteY2" fmla="*/ 281313 h 314223"/>
                  <a:gd name="connsiteX3" fmla="*/ 301072 w 528513"/>
                  <a:gd name="connsiteY3" fmla="*/ 246650 h 314223"/>
                  <a:gd name="connsiteX4" fmla="*/ 301080 w 528513"/>
                  <a:gd name="connsiteY4" fmla="*/ 246637 h 314223"/>
                  <a:gd name="connsiteX5" fmla="*/ 343822 w 528513"/>
                  <a:gd name="connsiteY5" fmla="*/ 236252 h 314223"/>
                  <a:gd name="connsiteX6" fmla="*/ 512097 w 528513"/>
                  <a:gd name="connsiteY6" fmla="*/ 199135 h 314223"/>
                  <a:gd name="connsiteX7" fmla="*/ 467829 w 528513"/>
                  <a:gd name="connsiteY7" fmla="*/ 32687 h 314223"/>
                  <a:gd name="connsiteX8" fmla="*/ 338437 w 528513"/>
                  <a:gd name="connsiteY8" fmla="*/ 31281 h 314223"/>
                  <a:gd name="connsiteX9" fmla="*/ 318785 w 528513"/>
                  <a:gd name="connsiteY9" fmla="*/ 15751 h 314223"/>
                  <a:gd name="connsiteX10" fmla="*/ 180403 w 528513"/>
                  <a:gd name="connsiteY10" fmla="*/ 46245 h 314223"/>
                  <a:gd name="connsiteX11" fmla="*/ 167698 w 528513"/>
                  <a:gd name="connsiteY11" fmla="*/ 109733 h 314223"/>
                  <a:gd name="connsiteX12" fmla="*/ 84763 w 528513"/>
                  <a:gd name="connsiteY12" fmla="*/ 163473 h 314223"/>
                  <a:gd name="connsiteX13" fmla="*/ 62743 w 528513"/>
                  <a:gd name="connsiteY13" fmla="*/ 199628 h 314223"/>
                  <a:gd name="connsiteX14" fmla="*/ 57562 w 528513"/>
                  <a:gd name="connsiteY14" fmla="*/ 199099 h 314223"/>
                  <a:gd name="connsiteX15" fmla="*/ 0 w 528513"/>
                  <a:gd name="connsiteY15" fmla="*/ 256661 h 314223"/>
                  <a:gd name="connsiteX16" fmla="*/ 57562 w 528513"/>
                  <a:gd name="connsiteY16" fmla="*/ 314223 h 314223"/>
                  <a:gd name="connsiteX17" fmla="*/ 92539 w 528513"/>
                  <a:gd name="connsiteY17" fmla="*/ 302095 h 314223"/>
                  <a:gd name="connsiteX18" fmla="*/ 105208 w 528513"/>
                  <a:gd name="connsiteY18" fmla="*/ 289150 h 314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28513" h="314223">
                    <a:moveTo>
                      <a:pt x="107047" y="286301"/>
                    </a:moveTo>
                    <a:cubicBezTo>
                      <a:pt x="115984" y="271633"/>
                      <a:pt x="135118" y="266983"/>
                      <a:pt x="149789" y="275916"/>
                    </a:cubicBezTo>
                    <a:lnTo>
                      <a:pt x="158635" y="281313"/>
                    </a:lnTo>
                    <a:cubicBezTo>
                      <a:pt x="207540" y="311074"/>
                      <a:pt x="271311" y="295555"/>
                      <a:pt x="301072" y="246650"/>
                    </a:cubicBezTo>
                    <a:cubicBezTo>
                      <a:pt x="301074" y="246645"/>
                      <a:pt x="301078" y="246641"/>
                      <a:pt x="301080" y="246637"/>
                    </a:cubicBezTo>
                    <a:cubicBezTo>
                      <a:pt x="310017" y="231968"/>
                      <a:pt x="329151" y="227319"/>
                      <a:pt x="343822" y="236252"/>
                    </a:cubicBezTo>
                    <a:cubicBezTo>
                      <a:pt x="400543" y="272452"/>
                      <a:pt x="475869" y="255838"/>
                      <a:pt x="512097" y="199135"/>
                    </a:cubicBezTo>
                    <a:cubicBezTo>
                      <a:pt x="545782" y="140941"/>
                      <a:pt x="525974" y="66458"/>
                      <a:pt x="467829" y="32687"/>
                    </a:cubicBezTo>
                    <a:cubicBezTo>
                      <a:pt x="428322" y="8170"/>
                      <a:pt x="378467" y="7628"/>
                      <a:pt x="338437" y="31281"/>
                    </a:cubicBezTo>
                    <a:cubicBezTo>
                      <a:pt x="332519" y="25350"/>
                      <a:pt x="325922" y="20138"/>
                      <a:pt x="318785" y="15751"/>
                    </a:cubicBezTo>
                    <a:cubicBezTo>
                      <a:pt x="272145" y="-14008"/>
                      <a:pt x="210215" y="-361"/>
                      <a:pt x="180403" y="46245"/>
                    </a:cubicBezTo>
                    <a:cubicBezTo>
                      <a:pt x="168870" y="65269"/>
                      <a:pt x="164373" y="87736"/>
                      <a:pt x="167698" y="109733"/>
                    </a:cubicBezTo>
                    <a:cubicBezTo>
                      <a:pt x="133310" y="114077"/>
                      <a:pt x="102778" y="133861"/>
                      <a:pt x="84763" y="163473"/>
                    </a:cubicBezTo>
                    <a:lnTo>
                      <a:pt x="62743" y="199628"/>
                    </a:lnTo>
                    <a:cubicBezTo>
                      <a:pt x="61012" y="199471"/>
                      <a:pt x="59341" y="199099"/>
                      <a:pt x="57562" y="199099"/>
                    </a:cubicBezTo>
                    <a:cubicBezTo>
                      <a:pt x="25771" y="199099"/>
                      <a:pt x="0" y="224870"/>
                      <a:pt x="0" y="256661"/>
                    </a:cubicBezTo>
                    <a:cubicBezTo>
                      <a:pt x="0" y="288452"/>
                      <a:pt x="25771" y="314223"/>
                      <a:pt x="57562" y="314223"/>
                    </a:cubicBezTo>
                    <a:cubicBezTo>
                      <a:pt x="70245" y="314185"/>
                      <a:pt x="82555" y="309916"/>
                      <a:pt x="92539" y="302095"/>
                    </a:cubicBezTo>
                    <a:cubicBezTo>
                      <a:pt x="97668" y="298772"/>
                      <a:pt x="101995" y="294350"/>
                      <a:pt x="105208" y="28915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20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7" name="Group 50">
              <a:extLst>
                <a:ext uri="{FF2B5EF4-FFF2-40B4-BE49-F238E27FC236}">
                  <a16:creationId xmlns:a16="http://schemas.microsoft.com/office/drawing/2014/main" id="{1B2A57DA-46CB-40E1-B240-D2B766A7D4F8}"/>
                </a:ext>
              </a:extLst>
            </p:cNvPr>
            <p:cNvGrpSpPr/>
            <p:nvPr/>
          </p:nvGrpSpPr>
          <p:grpSpPr>
            <a:xfrm>
              <a:off x="3241022" y="4396659"/>
              <a:ext cx="226894" cy="273149"/>
              <a:chOff x="3088148" y="3293629"/>
              <a:chExt cx="335978" cy="365940"/>
            </a:xfrm>
          </p:grpSpPr>
          <p:sp>
            <p:nvSpPr>
              <p:cNvPr id="60" name="Freeform: Shape 48">
                <a:extLst>
                  <a:ext uri="{FF2B5EF4-FFF2-40B4-BE49-F238E27FC236}">
                    <a16:creationId xmlns:a16="http://schemas.microsoft.com/office/drawing/2014/main" id="{0D22F7EB-9813-412A-9CD7-A412665B9FDD}"/>
                  </a:ext>
                </a:extLst>
              </p:cNvPr>
              <p:cNvSpPr/>
              <p:nvPr/>
            </p:nvSpPr>
            <p:spPr>
              <a:xfrm>
                <a:off x="3088148" y="3293629"/>
                <a:ext cx="306773" cy="290913"/>
              </a:xfrm>
              <a:custGeom>
                <a:avLst/>
                <a:gdLst>
                  <a:gd name="connsiteX0" fmla="*/ 588864 w 645842"/>
                  <a:gd name="connsiteY0" fmla="*/ 275437 h 531878"/>
                  <a:gd name="connsiteX1" fmla="*/ 569862 w 645842"/>
                  <a:gd name="connsiteY1" fmla="*/ 294430 h 531878"/>
                  <a:gd name="connsiteX2" fmla="*/ 512883 w 645842"/>
                  <a:gd name="connsiteY2" fmla="*/ 294430 h 531878"/>
                  <a:gd name="connsiteX3" fmla="*/ 493833 w 645842"/>
                  <a:gd name="connsiteY3" fmla="*/ 275437 h 531878"/>
                  <a:gd name="connsiteX4" fmla="*/ 493833 w 645842"/>
                  <a:gd name="connsiteY4" fmla="*/ 256444 h 531878"/>
                  <a:gd name="connsiteX5" fmla="*/ 512883 w 645842"/>
                  <a:gd name="connsiteY5" fmla="*/ 237452 h 531878"/>
                  <a:gd name="connsiteX6" fmla="*/ 569862 w 645842"/>
                  <a:gd name="connsiteY6" fmla="*/ 237452 h 531878"/>
                  <a:gd name="connsiteX7" fmla="*/ 588864 w 645842"/>
                  <a:gd name="connsiteY7" fmla="*/ 256444 h 531878"/>
                  <a:gd name="connsiteX8" fmla="*/ 588864 w 645842"/>
                  <a:gd name="connsiteY8" fmla="*/ 275437 h 531878"/>
                  <a:gd name="connsiteX9" fmla="*/ 97822 w 645842"/>
                  <a:gd name="connsiteY9" fmla="*/ 180464 h 531878"/>
                  <a:gd name="connsiteX10" fmla="*/ 152914 w 645842"/>
                  <a:gd name="connsiteY10" fmla="*/ 49390 h 531878"/>
                  <a:gd name="connsiteX11" fmla="*/ 170059 w 645842"/>
                  <a:gd name="connsiteY11" fmla="*/ 37960 h 531878"/>
                  <a:gd name="connsiteX12" fmla="*/ 473935 w 645842"/>
                  <a:gd name="connsiteY12" fmla="*/ 37960 h 531878"/>
                  <a:gd name="connsiteX13" fmla="*/ 491080 w 645842"/>
                  <a:gd name="connsiteY13" fmla="*/ 49390 h 531878"/>
                  <a:gd name="connsiteX14" fmla="*/ 548069 w 645842"/>
                  <a:gd name="connsiteY14" fmla="*/ 180464 h 531878"/>
                  <a:gd name="connsiteX15" fmla="*/ 151962 w 645842"/>
                  <a:gd name="connsiteY15" fmla="*/ 275437 h 531878"/>
                  <a:gd name="connsiteX16" fmla="*/ 132969 w 645842"/>
                  <a:gd name="connsiteY16" fmla="*/ 294430 h 531878"/>
                  <a:gd name="connsiteX17" fmla="*/ 75981 w 645842"/>
                  <a:gd name="connsiteY17" fmla="*/ 294430 h 531878"/>
                  <a:gd name="connsiteX18" fmla="*/ 56988 w 645842"/>
                  <a:gd name="connsiteY18" fmla="*/ 275437 h 531878"/>
                  <a:gd name="connsiteX19" fmla="*/ 56988 w 645842"/>
                  <a:gd name="connsiteY19" fmla="*/ 256444 h 531878"/>
                  <a:gd name="connsiteX20" fmla="*/ 75981 w 645842"/>
                  <a:gd name="connsiteY20" fmla="*/ 237452 h 531878"/>
                  <a:gd name="connsiteX21" fmla="*/ 132969 w 645842"/>
                  <a:gd name="connsiteY21" fmla="*/ 237452 h 531878"/>
                  <a:gd name="connsiteX22" fmla="*/ 151962 w 645842"/>
                  <a:gd name="connsiteY22" fmla="*/ 256444 h 531878"/>
                  <a:gd name="connsiteX23" fmla="*/ 151962 w 645842"/>
                  <a:gd name="connsiteY23" fmla="*/ 275437 h 531878"/>
                  <a:gd name="connsiteX24" fmla="*/ 170955 w 645842"/>
                  <a:gd name="connsiteY24" fmla="*/ 3 h 531878"/>
                  <a:gd name="connsiteX25" fmla="*/ 118720 w 645842"/>
                  <a:gd name="connsiteY25" fmla="*/ 35150 h 531878"/>
                  <a:gd name="connsiteX26" fmla="*/ 56988 w 645842"/>
                  <a:gd name="connsiteY26" fmla="*/ 180464 h 531878"/>
                  <a:gd name="connsiteX27" fmla="*/ 0 w 645842"/>
                  <a:gd name="connsiteY27" fmla="*/ 237452 h 531878"/>
                  <a:gd name="connsiteX28" fmla="*/ 0 w 645842"/>
                  <a:gd name="connsiteY28" fmla="*/ 389413 h 531878"/>
                  <a:gd name="connsiteX29" fmla="*/ 37986 w 645842"/>
                  <a:gd name="connsiteY29" fmla="*/ 427399 h 531878"/>
                  <a:gd name="connsiteX30" fmla="*/ 57036 w 645842"/>
                  <a:gd name="connsiteY30" fmla="*/ 427399 h 531878"/>
                  <a:gd name="connsiteX31" fmla="*/ 57036 w 645842"/>
                  <a:gd name="connsiteY31" fmla="*/ 493884 h 531878"/>
                  <a:gd name="connsiteX32" fmla="*/ 94974 w 645842"/>
                  <a:gd name="connsiteY32" fmla="*/ 531879 h 531878"/>
                  <a:gd name="connsiteX33" fmla="*/ 114024 w 645842"/>
                  <a:gd name="connsiteY33" fmla="*/ 531879 h 531878"/>
                  <a:gd name="connsiteX34" fmla="*/ 152009 w 645842"/>
                  <a:gd name="connsiteY34" fmla="*/ 493884 h 531878"/>
                  <a:gd name="connsiteX35" fmla="*/ 152009 w 645842"/>
                  <a:gd name="connsiteY35" fmla="*/ 427399 h 531878"/>
                  <a:gd name="connsiteX36" fmla="*/ 493957 w 645842"/>
                  <a:gd name="connsiteY36" fmla="*/ 427399 h 531878"/>
                  <a:gd name="connsiteX37" fmla="*/ 493957 w 645842"/>
                  <a:gd name="connsiteY37" fmla="*/ 493884 h 531878"/>
                  <a:gd name="connsiteX38" fmla="*/ 531876 w 645842"/>
                  <a:gd name="connsiteY38" fmla="*/ 531879 h 531878"/>
                  <a:gd name="connsiteX39" fmla="*/ 550869 w 645842"/>
                  <a:gd name="connsiteY39" fmla="*/ 531879 h 531878"/>
                  <a:gd name="connsiteX40" fmla="*/ 588864 w 645842"/>
                  <a:gd name="connsiteY40" fmla="*/ 493884 h 531878"/>
                  <a:gd name="connsiteX41" fmla="*/ 588864 w 645842"/>
                  <a:gd name="connsiteY41" fmla="*/ 427399 h 531878"/>
                  <a:gd name="connsiteX42" fmla="*/ 607857 w 645842"/>
                  <a:gd name="connsiteY42" fmla="*/ 427399 h 531878"/>
                  <a:gd name="connsiteX43" fmla="*/ 645843 w 645842"/>
                  <a:gd name="connsiteY43" fmla="*/ 389413 h 531878"/>
                  <a:gd name="connsiteX44" fmla="*/ 645843 w 645842"/>
                  <a:gd name="connsiteY44" fmla="*/ 237452 h 531878"/>
                  <a:gd name="connsiteX45" fmla="*/ 588864 w 645842"/>
                  <a:gd name="connsiteY45" fmla="*/ 180464 h 531878"/>
                  <a:gd name="connsiteX46" fmla="*/ 588864 w 645842"/>
                  <a:gd name="connsiteY46" fmla="*/ 180464 h 531878"/>
                  <a:gd name="connsiteX47" fmla="*/ 527123 w 645842"/>
                  <a:gd name="connsiteY47" fmla="*/ 35150 h 531878"/>
                  <a:gd name="connsiteX48" fmla="*/ 474888 w 645842"/>
                  <a:gd name="connsiteY48" fmla="*/ 3 h 531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645842" h="531878">
                    <a:moveTo>
                      <a:pt x="588864" y="275437"/>
                    </a:moveTo>
                    <a:cubicBezTo>
                      <a:pt x="588833" y="285918"/>
                      <a:pt x="580342" y="294404"/>
                      <a:pt x="569862" y="294430"/>
                    </a:cubicBezTo>
                    <a:lnTo>
                      <a:pt x="512883" y="294430"/>
                    </a:lnTo>
                    <a:cubicBezTo>
                      <a:pt x="502385" y="294430"/>
                      <a:pt x="493865" y="285936"/>
                      <a:pt x="493833" y="275437"/>
                    </a:cubicBezTo>
                    <a:lnTo>
                      <a:pt x="493833" y="256444"/>
                    </a:lnTo>
                    <a:cubicBezTo>
                      <a:pt x="493865" y="245946"/>
                      <a:pt x="502385" y="237452"/>
                      <a:pt x="512883" y="237452"/>
                    </a:cubicBezTo>
                    <a:lnTo>
                      <a:pt x="569862" y="237452"/>
                    </a:lnTo>
                    <a:cubicBezTo>
                      <a:pt x="580342" y="237477"/>
                      <a:pt x="588833" y="245964"/>
                      <a:pt x="588864" y="256444"/>
                    </a:cubicBezTo>
                    <a:lnTo>
                      <a:pt x="588864" y="275437"/>
                    </a:lnTo>
                    <a:close/>
                    <a:moveTo>
                      <a:pt x="97822" y="180464"/>
                    </a:moveTo>
                    <a:lnTo>
                      <a:pt x="152914" y="49390"/>
                    </a:lnTo>
                    <a:cubicBezTo>
                      <a:pt x="155837" y="42501"/>
                      <a:pt x="162576" y="38008"/>
                      <a:pt x="170059" y="37960"/>
                    </a:cubicBezTo>
                    <a:lnTo>
                      <a:pt x="473935" y="37960"/>
                    </a:lnTo>
                    <a:cubicBezTo>
                      <a:pt x="481419" y="38008"/>
                      <a:pt x="488158" y="42501"/>
                      <a:pt x="491080" y="49390"/>
                    </a:cubicBezTo>
                    <a:lnTo>
                      <a:pt x="548069" y="180464"/>
                    </a:lnTo>
                    <a:close/>
                    <a:moveTo>
                      <a:pt x="151962" y="275437"/>
                    </a:moveTo>
                    <a:cubicBezTo>
                      <a:pt x="151930" y="285914"/>
                      <a:pt x="143446" y="294399"/>
                      <a:pt x="132969" y="294430"/>
                    </a:cubicBezTo>
                    <a:lnTo>
                      <a:pt x="75981" y="294430"/>
                    </a:lnTo>
                    <a:cubicBezTo>
                      <a:pt x="65504" y="294399"/>
                      <a:pt x="57020" y="285914"/>
                      <a:pt x="56988" y="275437"/>
                    </a:cubicBezTo>
                    <a:lnTo>
                      <a:pt x="56988" y="256444"/>
                    </a:lnTo>
                    <a:cubicBezTo>
                      <a:pt x="57020" y="245968"/>
                      <a:pt x="65504" y="237483"/>
                      <a:pt x="75981" y="237452"/>
                    </a:cubicBezTo>
                    <a:lnTo>
                      <a:pt x="132969" y="237452"/>
                    </a:lnTo>
                    <a:cubicBezTo>
                      <a:pt x="143446" y="237483"/>
                      <a:pt x="151930" y="245968"/>
                      <a:pt x="151962" y="256444"/>
                    </a:cubicBezTo>
                    <a:lnTo>
                      <a:pt x="151962" y="275437"/>
                    </a:lnTo>
                    <a:close/>
                    <a:moveTo>
                      <a:pt x="170955" y="3"/>
                    </a:moveTo>
                    <a:cubicBezTo>
                      <a:pt x="147944" y="-229"/>
                      <a:pt x="127173" y="13747"/>
                      <a:pt x="118720" y="35150"/>
                    </a:cubicBezTo>
                    <a:lnTo>
                      <a:pt x="56988" y="180464"/>
                    </a:lnTo>
                    <a:cubicBezTo>
                      <a:pt x="25552" y="180552"/>
                      <a:pt x="89" y="206015"/>
                      <a:pt x="0" y="237452"/>
                    </a:cubicBezTo>
                    <a:lnTo>
                      <a:pt x="0" y="389413"/>
                    </a:lnTo>
                    <a:cubicBezTo>
                      <a:pt x="63" y="410367"/>
                      <a:pt x="17033" y="427336"/>
                      <a:pt x="37986" y="427399"/>
                    </a:cubicBezTo>
                    <a:lnTo>
                      <a:pt x="57036" y="427399"/>
                    </a:lnTo>
                    <a:lnTo>
                      <a:pt x="57036" y="493884"/>
                    </a:lnTo>
                    <a:cubicBezTo>
                      <a:pt x="57093" y="514822"/>
                      <a:pt x="74036" y="531790"/>
                      <a:pt x="94974" y="531879"/>
                    </a:cubicBezTo>
                    <a:lnTo>
                      <a:pt x="114024" y="531879"/>
                    </a:lnTo>
                    <a:cubicBezTo>
                      <a:pt x="134981" y="531816"/>
                      <a:pt x="151952" y="514841"/>
                      <a:pt x="152009" y="493884"/>
                    </a:cubicBezTo>
                    <a:lnTo>
                      <a:pt x="152009" y="427399"/>
                    </a:lnTo>
                    <a:lnTo>
                      <a:pt x="493957" y="427399"/>
                    </a:lnTo>
                    <a:lnTo>
                      <a:pt x="493957" y="493884"/>
                    </a:lnTo>
                    <a:cubicBezTo>
                      <a:pt x="494014" y="514815"/>
                      <a:pt x="510946" y="531780"/>
                      <a:pt x="531876" y="531879"/>
                    </a:cubicBezTo>
                    <a:lnTo>
                      <a:pt x="550869" y="531879"/>
                    </a:lnTo>
                    <a:cubicBezTo>
                      <a:pt x="571830" y="531822"/>
                      <a:pt x="588807" y="514844"/>
                      <a:pt x="588864" y="493884"/>
                    </a:cubicBezTo>
                    <a:lnTo>
                      <a:pt x="588864" y="427399"/>
                    </a:lnTo>
                    <a:lnTo>
                      <a:pt x="607857" y="427399"/>
                    </a:lnTo>
                    <a:cubicBezTo>
                      <a:pt x="628810" y="427336"/>
                      <a:pt x="645780" y="410367"/>
                      <a:pt x="645843" y="389413"/>
                    </a:cubicBezTo>
                    <a:lnTo>
                      <a:pt x="645843" y="237452"/>
                    </a:lnTo>
                    <a:cubicBezTo>
                      <a:pt x="645754" y="206018"/>
                      <a:pt x="620298" y="180558"/>
                      <a:pt x="588864" y="180464"/>
                    </a:cubicBezTo>
                    <a:lnTo>
                      <a:pt x="588864" y="180464"/>
                    </a:lnTo>
                    <a:lnTo>
                      <a:pt x="527123" y="35150"/>
                    </a:lnTo>
                    <a:cubicBezTo>
                      <a:pt x="518672" y="13746"/>
                      <a:pt x="497899" y="-231"/>
                      <a:pt x="474888" y="3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1" name="Freeform: Shape 49">
                <a:extLst>
                  <a:ext uri="{FF2B5EF4-FFF2-40B4-BE49-F238E27FC236}">
                    <a16:creationId xmlns:a16="http://schemas.microsoft.com/office/drawing/2014/main" id="{0CDC7972-D8BB-40CF-970D-10A35A943316}"/>
                  </a:ext>
                </a:extLst>
              </p:cNvPr>
              <p:cNvSpPr/>
              <p:nvPr/>
            </p:nvSpPr>
            <p:spPr>
              <a:xfrm rot="748974" flipV="1">
                <a:off x="3272990" y="3563243"/>
                <a:ext cx="151136" cy="96326"/>
              </a:xfrm>
              <a:custGeom>
                <a:avLst/>
                <a:gdLst>
                  <a:gd name="connsiteX0" fmla="*/ 107047 w 528513"/>
                  <a:gd name="connsiteY0" fmla="*/ 286301 h 314223"/>
                  <a:gd name="connsiteX1" fmla="*/ 149789 w 528513"/>
                  <a:gd name="connsiteY1" fmla="*/ 275916 h 314223"/>
                  <a:gd name="connsiteX2" fmla="*/ 158635 w 528513"/>
                  <a:gd name="connsiteY2" fmla="*/ 281313 h 314223"/>
                  <a:gd name="connsiteX3" fmla="*/ 301072 w 528513"/>
                  <a:gd name="connsiteY3" fmla="*/ 246650 h 314223"/>
                  <a:gd name="connsiteX4" fmla="*/ 301080 w 528513"/>
                  <a:gd name="connsiteY4" fmla="*/ 246637 h 314223"/>
                  <a:gd name="connsiteX5" fmla="*/ 343822 w 528513"/>
                  <a:gd name="connsiteY5" fmla="*/ 236252 h 314223"/>
                  <a:gd name="connsiteX6" fmla="*/ 512097 w 528513"/>
                  <a:gd name="connsiteY6" fmla="*/ 199135 h 314223"/>
                  <a:gd name="connsiteX7" fmla="*/ 467829 w 528513"/>
                  <a:gd name="connsiteY7" fmla="*/ 32687 h 314223"/>
                  <a:gd name="connsiteX8" fmla="*/ 338437 w 528513"/>
                  <a:gd name="connsiteY8" fmla="*/ 31281 h 314223"/>
                  <a:gd name="connsiteX9" fmla="*/ 318785 w 528513"/>
                  <a:gd name="connsiteY9" fmla="*/ 15751 h 314223"/>
                  <a:gd name="connsiteX10" fmla="*/ 180403 w 528513"/>
                  <a:gd name="connsiteY10" fmla="*/ 46245 h 314223"/>
                  <a:gd name="connsiteX11" fmla="*/ 167698 w 528513"/>
                  <a:gd name="connsiteY11" fmla="*/ 109733 h 314223"/>
                  <a:gd name="connsiteX12" fmla="*/ 84763 w 528513"/>
                  <a:gd name="connsiteY12" fmla="*/ 163473 h 314223"/>
                  <a:gd name="connsiteX13" fmla="*/ 62743 w 528513"/>
                  <a:gd name="connsiteY13" fmla="*/ 199628 h 314223"/>
                  <a:gd name="connsiteX14" fmla="*/ 57562 w 528513"/>
                  <a:gd name="connsiteY14" fmla="*/ 199099 h 314223"/>
                  <a:gd name="connsiteX15" fmla="*/ 0 w 528513"/>
                  <a:gd name="connsiteY15" fmla="*/ 256661 h 314223"/>
                  <a:gd name="connsiteX16" fmla="*/ 57562 w 528513"/>
                  <a:gd name="connsiteY16" fmla="*/ 314223 h 314223"/>
                  <a:gd name="connsiteX17" fmla="*/ 92539 w 528513"/>
                  <a:gd name="connsiteY17" fmla="*/ 302095 h 314223"/>
                  <a:gd name="connsiteX18" fmla="*/ 105208 w 528513"/>
                  <a:gd name="connsiteY18" fmla="*/ 289150 h 314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28513" h="314223">
                    <a:moveTo>
                      <a:pt x="107047" y="286301"/>
                    </a:moveTo>
                    <a:cubicBezTo>
                      <a:pt x="115984" y="271633"/>
                      <a:pt x="135118" y="266983"/>
                      <a:pt x="149789" y="275916"/>
                    </a:cubicBezTo>
                    <a:lnTo>
                      <a:pt x="158635" y="281313"/>
                    </a:lnTo>
                    <a:cubicBezTo>
                      <a:pt x="207540" y="311074"/>
                      <a:pt x="271311" y="295555"/>
                      <a:pt x="301072" y="246650"/>
                    </a:cubicBezTo>
                    <a:cubicBezTo>
                      <a:pt x="301074" y="246645"/>
                      <a:pt x="301078" y="246641"/>
                      <a:pt x="301080" y="246637"/>
                    </a:cubicBezTo>
                    <a:cubicBezTo>
                      <a:pt x="310017" y="231968"/>
                      <a:pt x="329151" y="227319"/>
                      <a:pt x="343822" y="236252"/>
                    </a:cubicBezTo>
                    <a:cubicBezTo>
                      <a:pt x="400543" y="272452"/>
                      <a:pt x="475869" y="255838"/>
                      <a:pt x="512097" y="199135"/>
                    </a:cubicBezTo>
                    <a:cubicBezTo>
                      <a:pt x="545782" y="140941"/>
                      <a:pt x="525974" y="66458"/>
                      <a:pt x="467829" y="32687"/>
                    </a:cubicBezTo>
                    <a:cubicBezTo>
                      <a:pt x="428322" y="8170"/>
                      <a:pt x="378467" y="7628"/>
                      <a:pt x="338437" y="31281"/>
                    </a:cubicBezTo>
                    <a:cubicBezTo>
                      <a:pt x="332519" y="25350"/>
                      <a:pt x="325922" y="20138"/>
                      <a:pt x="318785" y="15751"/>
                    </a:cubicBezTo>
                    <a:cubicBezTo>
                      <a:pt x="272145" y="-14008"/>
                      <a:pt x="210215" y="-361"/>
                      <a:pt x="180403" y="46245"/>
                    </a:cubicBezTo>
                    <a:cubicBezTo>
                      <a:pt x="168870" y="65269"/>
                      <a:pt x="164373" y="87736"/>
                      <a:pt x="167698" y="109733"/>
                    </a:cubicBezTo>
                    <a:cubicBezTo>
                      <a:pt x="133310" y="114077"/>
                      <a:pt x="102778" y="133861"/>
                      <a:pt x="84763" y="163473"/>
                    </a:cubicBezTo>
                    <a:lnTo>
                      <a:pt x="62743" y="199628"/>
                    </a:lnTo>
                    <a:cubicBezTo>
                      <a:pt x="61012" y="199471"/>
                      <a:pt x="59341" y="199099"/>
                      <a:pt x="57562" y="199099"/>
                    </a:cubicBezTo>
                    <a:cubicBezTo>
                      <a:pt x="25771" y="199099"/>
                      <a:pt x="0" y="224870"/>
                      <a:pt x="0" y="256661"/>
                    </a:cubicBezTo>
                    <a:cubicBezTo>
                      <a:pt x="0" y="288452"/>
                      <a:pt x="25771" y="314223"/>
                      <a:pt x="57562" y="314223"/>
                    </a:cubicBezTo>
                    <a:cubicBezTo>
                      <a:pt x="70245" y="314185"/>
                      <a:pt x="82555" y="309916"/>
                      <a:pt x="92539" y="302095"/>
                    </a:cubicBezTo>
                    <a:cubicBezTo>
                      <a:pt x="97668" y="298772"/>
                      <a:pt x="101995" y="294350"/>
                      <a:pt x="105208" y="289150"/>
                    </a:cubicBezTo>
                    <a:close/>
                  </a:path>
                </a:pathLst>
              </a:custGeom>
              <a:solidFill>
                <a:srgbClr val="002060"/>
              </a:solidFill>
              <a:ln w="120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8" name="Group 53">
              <a:extLst>
                <a:ext uri="{FF2B5EF4-FFF2-40B4-BE49-F238E27FC236}">
                  <a16:creationId xmlns:a16="http://schemas.microsoft.com/office/drawing/2014/main" id="{7E92E982-68D9-4264-BBF5-6E3317C83EB4}"/>
                </a:ext>
              </a:extLst>
            </p:cNvPr>
            <p:cNvGrpSpPr/>
            <p:nvPr/>
          </p:nvGrpSpPr>
          <p:grpSpPr>
            <a:xfrm>
              <a:off x="3668549" y="4324134"/>
              <a:ext cx="259627" cy="287357"/>
              <a:chOff x="2512678" y="3426600"/>
              <a:chExt cx="894016" cy="834267"/>
            </a:xfrm>
          </p:grpSpPr>
          <p:sp>
            <p:nvSpPr>
              <p:cNvPr id="58" name="Freeform: Shape 51">
                <a:extLst>
                  <a:ext uri="{FF2B5EF4-FFF2-40B4-BE49-F238E27FC236}">
                    <a16:creationId xmlns:a16="http://schemas.microsoft.com/office/drawing/2014/main" id="{92A37D05-7EBC-4534-B39B-01D5825A2A7F}"/>
                  </a:ext>
                </a:extLst>
              </p:cNvPr>
              <p:cNvSpPr/>
              <p:nvPr/>
            </p:nvSpPr>
            <p:spPr>
              <a:xfrm>
                <a:off x="2512678" y="3710389"/>
                <a:ext cx="867812" cy="550478"/>
              </a:xfrm>
              <a:custGeom>
                <a:avLst/>
                <a:gdLst>
                  <a:gd name="connsiteX0" fmla="*/ 1023232 w 1105807"/>
                  <a:gd name="connsiteY0" fmla="*/ 625022 h 673100"/>
                  <a:gd name="connsiteX1" fmla="*/ 937665 w 1105807"/>
                  <a:gd name="connsiteY1" fmla="*/ 119595 h 673100"/>
                  <a:gd name="connsiteX2" fmla="*/ 922365 w 1105807"/>
                  <a:gd name="connsiteY2" fmla="*/ 99198 h 673100"/>
                  <a:gd name="connsiteX3" fmla="*/ 919719 w 1105807"/>
                  <a:gd name="connsiteY3" fmla="*/ 99018 h 673100"/>
                  <a:gd name="connsiteX4" fmla="*/ 774366 w 1105807"/>
                  <a:gd name="connsiteY4" fmla="*/ 99018 h 673100"/>
                  <a:gd name="connsiteX5" fmla="*/ 889298 w 1105807"/>
                  <a:gd name="connsiteY5" fmla="*/ 625022 h 673100"/>
                  <a:gd name="connsiteX6" fmla="*/ 849789 w 1105807"/>
                  <a:gd name="connsiteY6" fmla="*/ 625022 h 673100"/>
                  <a:gd name="connsiteX7" fmla="*/ 746324 w 1105807"/>
                  <a:gd name="connsiteY7" fmla="*/ 21119 h 673100"/>
                  <a:gd name="connsiteX8" fmla="*/ 731650 w 1105807"/>
                  <a:gd name="connsiteY8" fmla="*/ 267 h 673100"/>
                  <a:gd name="connsiteX9" fmla="*/ 728595 w 1105807"/>
                  <a:gd name="connsiteY9" fmla="*/ 0 h 673100"/>
                  <a:gd name="connsiteX10" fmla="*/ 367080 w 1105807"/>
                  <a:gd name="connsiteY10" fmla="*/ 0 h 673100"/>
                  <a:gd name="connsiteX11" fmla="*/ 349096 w 1105807"/>
                  <a:gd name="connsiteY11" fmla="*/ 18075 h 673100"/>
                  <a:gd name="connsiteX12" fmla="*/ 349363 w 1105807"/>
                  <a:gd name="connsiteY12" fmla="*/ 21119 h 673100"/>
                  <a:gd name="connsiteX13" fmla="*/ 245898 w 1105807"/>
                  <a:gd name="connsiteY13" fmla="*/ 625022 h 673100"/>
                  <a:gd name="connsiteX14" fmla="*/ 206377 w 1105807"/>
                  <a:gd name="connsiteY14" fmla="*/ 625022 h 673100"/>
                  <a:gd name="connsiteX15" fmla="*/ 321297 w 1105807"/>
                  <a:gd name="connsiteY15" fmla="*/ 99018 h 673100"/>
                  <a:gd name="connsiteX16" fmla="*/ 174165 w 1105807"/>
                  <a:gd name="connsiteY16" fmla="*/ 99018 h 673100"/>
                  <a:gd name="connsiteX17" fmla="*/ 156075 w 1105807"/>
                  <a:gd name="connsiteY17" fmla="*/ 116986 h 673100"/>
                  <a:gd name="connsiteX18" fmla="*/ 156255 w 1105807"/>
                  <a:gd name="connsiteY18" fmla="*/ 119595 h 673100"/>
                  <a:gd name="connsiteX19" fmla="*/ 70651 w 1105807"/>
                  <a:gd name="connsiteY19" fmla="*/ 625022 h 673100"/>
                  <a:gd name="connsiteX20" fmla="*/ 0 w 1105807"/>
                  <a:gd name="connsiteY20" fmla="*/ 625022 h 673100"/>
                  <a:gd name="connsiteX21" fmla="*/ 0 w 1105807"/>
                  <a:gd name="connsiteY21" fmla="*/ 673100 h 673100"/>
                  <a:gd name="connsiteX22" fmla="*/ 1105807 w 1105807"/>
                  <a:gd name="connsiteY22" fmla="*/ 673100 h 673100"/>
                  <a:gd name="connsiteX23" fmla="*/ 1105807 w 1105807"/>
                  <a:gd name="connsiteY23" fmla="*/ 625022 h 67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05807" h="673100">
                    <a:moveTo>
                      <a:pt x="1023232" y="625022"/>
                    </a:moveTo>
                    <a:cubicBezTo>
                      <a:pt x="983195" y="532591"/>
                      <a:pt x="906353" y="321213"/>
                      <a:pt x="937665" y="119595"/>
                    </a:cubicBezTo>
                    <a:cubicBezTo>
                      <a:pt x="939072" y="109738"/>
                      <a:pt x="932222" y="100606"/>
                      <a:pt x="922365" y="99198"/>
                    </a:cubicBezTo>
                    <a:cubicBezTo>
                      <a:pt x="921489" y="99073"/>
                      <a:pt x="920604" y="99013"/>
                      <a:pt x="919719" y="99018"/>
                    </a:cubicBezTo>
                    <a:lnTo>
                      <a:pt x="774366" y="99018"/>
                    </a:lnTo>
                    <a:cubicBezTo>
                      <a:pt x="762598" y="323557"/>
                      <a:pt x="853695" y="547110"/>
                      <a:pt x="889298" y="625022"/>
                    </a:cubicBezTo>
                    <a:lnTo>
                      <a:pt x="849789" y="625022"/>
                    </a:lnTo>
                    <a:cubicBezTo>
                      <a:pt x="803898" y="521040"/>
                      <a:pt x="707368" y="264661"/>
                      <a:pt x="746324" y="21119"/>
                    </a:cubicBezTo>
                    <a:cubicBezTo>
                      <a:pt x="748029" y="11308"/>
                      <a:pt x="741461" y="1972"/>
                      <a:pt x="731650" y="267"/>
                    </a:cubicBezTo>
                    <a:cubicBezTo>
                      <a:pt x="730641" y="91"/>
                      <a:pt x="729619" y="2"/>
                      <a:pt x="728595" y="0"/>
                    </a:cubicBezTo>
                    <a:lnTo>
                      <a:pt x="367080" y="0"/>
                    </a:lnTo>
                    <a:cubicBezTo>
                      <a:pt x="357123" y="25"/>
                      <a:pt x="349071" y="8118"/>
                      <a:pt x="349096" y="18075"/>
                    </a:cubicBezTo>
                    <a:cubicBezTo>
                      <a:pt x="349099" y="19096"/>
                      <a:pt x="349189" y="20114"/>
                      <a:pt x="349363" y="21119"/>
                    </a:cubicBezTo>
                    <a:cubicBezTo>
                      <a:pt x="388319" y="264661"/>
                      <a:pt x="291789" y="521040"/>
                      <a:pt x="245898" y="625022"/>
                    </a:cubicBezTo>
                    <a:lnTo>
                      <a:pt x="206377" y="625022"/>
                    </a:lnTo>
                    <a:cubicBezTo>
                      <a:pt x="242004" y="547098"/>
                      <a:pt x="333064" y="323533"/>
                      <a:pt x="321297" y="99018"/>
                    </a:cubicBezTo>
                    <a:lnTo>
                      <a:pt x="174165" y="99018"/>
                    </a:lnTo>
                    <a:cubicBezTo>
                      <a:pt x="164208" y="98984"/>
                      <a:pt x="156108" y="107029"/>
                      <a:pt x="156075" y="116986"/>
                    </a:cubicBezTo>
                    <a:cubicBezTo>
                      <a:pt x="156072" y="117860"/>
                      <a:pt x="156132" y="118731"/>
                      <a:pt x="156255" y="119595"/>
                    </a:cubicBezTo>
                    <a:cubicBezTo>
                      <a:pt x="187506" y="321213"/>
                      <a:pt x="110689" y="532591"/>
                      <a:pt x="70651" y="625022"/>
                    </a:cubicBezTo>
                    <a:lnTo>
                      <a:pt x="0" y="625022"/>
                    </a:lnTo>
                    <a:lnTo>
                      <a:pt x="0" y="673100"/>
                    </a:lnTo>
                    <a:lnTo>
                      <a:pt x="1105807" y="673100"/>
                    </a:lnTo>
                    <a:lnTo>
                      <a:pt x="1105807" y="625022"/>
                    </a:lnTo>
                    <a:close/>
                  </a:path>
                </a:pathLst>
              </a:custGeom>
              <a:solidFill>
                <a:srgbClr val="7030A0"/>
              </a:solidFill>
              <a:ln w="120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9" name="Freeform: Shape 52">
                <a:extLst>
                  <a:ext uri="{FF2B5EF4-FFF2-40B4-BE49-F238E27FC236}">
                    <a16:creationId xmlns:a16="http://schemas.microsoft.com/office/drawing/2014/main" id="{EDD9C3CC-B2E2-47F8-B705-8AA4D07B6639}"/>
                  </a:ext>
                </a:extLst>
              </p:cNvPr>
              <p:cNvSpPr/>
              <p:nvPr/>
            </p:nvSpPr>
            <p:spPr>
              <a:xfrm>
                <a:off x="2991929" y="3426600"/>
                <a:ext cx="414765" cy="256979"/>
              </a:xfrm>
              <a:custGeom>
                <a:avLst/>
                <a:gdLst>
                  <a:gd name="connsiteX0" fmla="*/ 107047 w 528513"/>
                  <a:gd name="connsiteY0" fmla="*/ 286301 h 314223"/>
                  <a:gd name="connsiteX1" fmla="*/ 149789 w 528513"/>
                  <a:gd name="connsiteY1" fmla="*/ 275916 h 314223"/>
                  <a:gd name="connsiteX2" fmla="*/ 158635 w 528513"/>
                  <a:gd name="connsiteY2" fmla="*/ 281313 h 314223"/>
                  <a:gd name="connsiteX3" fmla="*/ 301072 w 528513"/>
                  <a:gd name="connsiteY3" fmla="*/ 246650 h 314223"/>
                  <a:gd name="connsiteX4" fmla="*/ 301080 w 528513"/>
                  <a:gd name="connsiteY4" fmla="*/ 246637 h 314223"/>
                  <a:gd name="connsiteX5" fmla="*/ 343822 w 528513"/>
                  <a:gd name="connsiteY5" fmla="*/ 236252 h 314223"/>
                  <a:gd name="connsiteX6" fmla="*/ 512097 w 528513"/>
                  <a:gd name="connsiteY6" fmla="*/ 199135 h 314223"/>
                  <a:gd name="connsiteX7" fmla="*/ 467829 w 528513"/>
                  <a:gd name="connsiteY7" fmla="*/ 32687 h 314223"/>
                  <a:gd name="connsiteX8" fmla="*/ 338437 w 528513"/>
                  <a:gd name="connsiteY8" fmla="*/ 31281 h 314223"/>
                  <a:gd name="connsiteX9" fmla="*/ 318785 w 528513"/>
                  <a:gd name="connsiteY9" fmla="*/ 15751 h 314223"/>
                  <a:gd name="connsiteX10" fmla="*/ 180403 w 528513"/>
                  <a:gd name="connsiteY10" fmla="*/ 46245 h 314223"/>
                  <a:gd name="connsiteX11" fmla="*/ 167698 w 528513"/>
                  <a:gd name="connsiteY11" fmla="*/ 109733 h 314223"/>
                  <a:gd name="connsiteX12" fmla="*/ 84763 w 528513"/>
                  <a:gd name="connsiteY12" fmla="*/ 163473 h 314223"/>
                  <a:gd name="connsiteX13" fmla="*/ 62743 w 528513"/>
                  <a:gd name="connsiteY13" fmla="*/ 199628 h 314223"/>
                  <a:gd name="connsiteX14" fmla="*/ 57562 w 528513"/>
                  <a:gd name="connsiteY14" fmla="*/ 199099 h 314223"/>
                  <a:gd name="connsiteX15" fmla="*/ 0 w 528513"/>
                  <a:gd name="connsiteY15" fmla="*/ 256661 h 314223"/>
                  <a:gd name="connsiteX16" fmla="*/ 57562 w 528513"/>
                  <a:gd name="connsiteY16" fmla="*/ 314223 h 314223"/>
                  <a:gd name="connsiteX17" fmla="*/ 92539 w 528513"/>
                  <a:gd name="connsiteY17" fmla="*/ 302095 h 314223"/>
                  <a:gd name="connsiteX18" fmla="*/ 105208 w 528513"/>
                  <a:gd name="connsiteY18" fmla="*/ 289150 h 314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28513" h="314223">
                    <a:moveTo>
                      <a:pt x="107047" y="286301"/>
                    </a:moveTo>
                    <a:cubicBezTo>
                      <a:pt x="115984" y="271633"/>
                      <a:pt x="135118" y="266983"/>
                      <a:pt x="149789" y="275916"/>
                    </a:cubicBezTo>
                    <a:lnTo>
                      <a:pt x="158635" y="281313"/>
                    </a:lnTo>
                    <a:cubicBezTo>
                      <a:pt x="207540" y="311074"/>
                      <a:pt x="271311" y="295555"/>
                      <a:pt x="301072" y="246650"/>
                    </a:cubicBezTo>
                    <a:cubicBezTo>
                      <a:pt x="301074" y="246645"/>
                      <a:pt x="301078" y="246641"/>
                      <a:pt x="301080" y="246637"/>
                    </a:cubicBezTo>
                    <a:cubicBezTo>
                      <a:pt x="310017" y="231968"/>
                      <a:pt x="329151" y="227319"/>
                      <a:pt x="343822" y="236252"/>
                    </a:cubicBezTo>
                    <a:cubicBezTo>
                      <a:pt x="400543" y="272452"/>
                      <a:pt x="475869" y="255838"/>
                      <a:pt x="512097" y="199135"/>
                    </a:cubicBezTo>
                    <a:cubicBezTo>
                      <a:pt x="545782" y="140941"/>
                      <a:pt x="525974" y="66458"/>
                      <a:pt x="467829" y="32687"/>
                    </a:cubicBezTo>
                    <a:cubicBezTo>
                      <a:pt x="428322" y="8170"/>
                      <a:pt x="378467" y="7628"/>
                      <a:pt x="338437" y="31281"/>
                    </a:cubicBezTo>
                    <a:cubicBezTo>
                      <a:pt x="332519" y="25350"/>
                      <a:pt x="325922" y="20138"/>
                      <a:pt x="318785" y="15751"/>
                    </a:cubicBezTo>
                    <a:cubicBezTo>
                      <a:pt x="272145" y="-14008"/>
                      <a:pt x="210215" y="-361"/>
                      <a:pt x="180403" y="46245"/>
                    </a:cubicBezTo>
                    <a:cubicBezTo>
                      <a:pt x="168870" y="65269"/>
                      <a:pt x="164373" y="87736"/>
                      <a:pt x="167698" y="109733"/>
                    </a:cubicBezTo>
                    <a:cubicBezTo>
                      <a:pt x="133310" y="114077"/>
                      <a:pt x="102778" y="133861"/>
                      <a:pt x="84763" y="163473"/>
                    </a:cubicBezTo>
                    <a:lnTo>
                      <a:pt x="62743" y="199628"/>
                    </a:lnTo>
                    <a:cubicBezTo>
                      <a:pt x="61012" y="199471"/>
                      <a:pt x="59341" y="199099"/>
                      <a:pt x="57562" y="199099"/>
                    </a:cubicBezTo>
                    <a:cubicBezTo>
                      <a:pt x="25771" y="199099"/>
                      <a:pt x="0" y="224870"/>
                      <a:pt x="0" y="256661"/>
                    </a:cubicBezTo>
                    <a:cubicBezTo>
                      <a:pt x="0" y="288452"/>
                      <a:pt x="25771" y="314223"/>
                      <a:pt x="57562" y="314223"/>
                    </a:cubicBezTo>
                    <a:cubicBezTo>
                      <a:pt x="70245" y="314185"/>
                      <a:pt x="82555" y="309916"/>
                      <a:pt x="92539" y="302095"/>
                    </a:cubicBezTo>
                    <a:cubicBezTo>
                      <a:pt x="97668" y="298772"/>
                      <a:pt x="101995" y="294350"/>
                      <a:pt x="105208" y="28915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20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pic>
          <p:nvPicPr>
            <p:cNvPr id="19" name="Graphic 54" descr="Germ with solid fill">
              <a:extLst>
                <a:ext uri="{FF2B5EF4-FFF2-40B4-BE49-F238E27FC236}">
                  <a16:creationId xmlns:a16="http://schemas.microsoft.com/office/drawing/2014/main" id="{67ACFCC4-5F2E-4AA8-BD76-77E81DFAC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68751" y="4314509"/>
              <a:ext cx="329712" cy="343596"/>
            </a:xfrm>
            <a:prstGeom prst="rect">
              <a:avLst/>
            </a:prstGeom>
          </p:spPr>
        </p:pic>
        <p:grpSp>
          <p:nvGrpSpPr>
            <p:cNvPr id="20" name="Group 100">
              <a:extLst>
                <a:ext uri="{FF2B5EF4-FFF2-40B4-BE49-F238E27FC236}">
                  <a16:creationId xmlns:a16="http://schemas.microsoft.com/office/drawing/2014/main" id="{DFD155B7-07DF-40B1-AD27-283F09C9F8B0}"/>
                </a:ext>
              </a:extLst>
            </p:cNvPr>
            <p:cNvGrpSpPr/>
            <p:nvPr/>
          </p:nvGrpSpPr>
          <p:grpSpPr>
            <a:xfrm>
              <a:off x="4530755" y="4290933"/>
              <a:ext cx="269404" cy="320558"/>
              <a:chOff x="4162434" y="3070067"/>
              <a:chExt cx="819140" cy="730407"/>
            </a:xfrm>
          </p:grpSpPr>
          <p:sp>
            <p:nvSpPr>
              <p:cNvPr id="21" name="Freeform: Shape 63">
                <a:extLst>
                  <a:ext uri="{FF2B5EF4-FFF2-40B4-BE49-F238E27FC236}">
                    <a16:creationId xmlns:a16="http://schemas.microsoft.com/office/drawing/2014/main" id="{49E05F47-CF80-415A-A63D-CD5A5D7CCFAB}"/>
                  </a:ext>
                </a:extLst>
              </p:cNvPr>
              <p:cNvSpPr/>
              <p:nvPr/>
            </p:nvSpPr>
            <p:spPr>
              <a:xfrm>
                <a:off x="4162434" y="3546767"/>
                <a:ext cx="819140" cy="253707"/>
              </a:xfrm>
              <a:custGeom>
                <a:avLst/>
                <a:gdLst>
                  <a:gd name="connsiteX0" fmla="*/ 724071 w 819140"/>
                  <a:gd name="connsiteY0" fmla="*/ 92783 h 253707"/>
                  <a:gd name="connsiteX1" fmla="*/ 724071 w 819140"/>
                  <a:gd name="connsiteY1" fmla="*/ 19050 h 253707"/>
                  <a:gd name="connsiteX2" fmla="*/ 695496 w 819140"/>
                  <a:gd name="connsiteY2" fmla="*/ 19050 h 253707"/>
                  <a:gd name="connsiteX3" fmla="*/ 695496 w 819140"/>
                  <a:gd name="connsiteY3" fmla="*/ 88925 h 253707"/>
                  <a:gd name="connsiteX4" fmla="*/ 524046 w 819140"/>
                  <a:gd name="connsiteY4" fmla="*/ 74857 h 253707"/>
                  <a:gd name="connsiteX5" fmla="*/ 524046 w 819140"/>
                  <a:gd name="connsiteY5" fmla="*/ 0 h 253707"/>
                  <a:gd name="connsiteX6" fmla="*/ 495471 w 819140"/>
                  <a:gd name="connsiteY6" fmla="*/ 0 h 253707"/>
                  <a:gd name="connsiteX7" fmla="*/ 495471 w 819140"/>
                  <a:gd name="connsiteY7" fmla="*/ 73800 h 253707"/>
                  <a:gd name="connsiteX8" fmla="*/ 410004 w 819140"/>
                  <a:gd name="connsiteY8" fmla="*/ 72409 h 253707"/>
                  <a:gd name="connsiteX9" fmla="*/ 324021 w 819140"/>
                  <a:gd name="connsiteY9" fmla="*/ 73819 h 253707"/>
                  <a:gd name="connsiteX10" fmla="*/ 324021 w 819140"/>
                  <a:gd name="connsiteY10" fmla="*/ 0 h 253707"/>
                  <a:gd name="connsiteX11" fmla="*/ 295446 w 819140"/>
                  <a:gd name="connsiteY11" fmla="*/ 0 h 253707"/>
                  <a:gd name="connsiteX12" fmla="*/ 295446 w 819140"/>
                  <a:gd name="connsiteY12" fmla="*/ 74914 h 253707"/>
                  <a:gd name="connsiteX13" fmla="*/ 123996 w 819140"/>
                  <a:gd name="connsiteY13" fmla="*/ 89040 h 253707"/>
                  <a:gd name="connsiteX14" fmla="*/ 123996 w 819140"/>
                  <a:gd name="connsiteY14" fmla="*/ 19050 h 253707"/>
                  <a:gd name="connsiteX15" fmla="*/ 95421 w 819140"/>
                  <a:gd name="connsiteY15" fmla="*/ 19050 h 253707"/>
                  <a:gd name="connsiteX16" fmla="*/ 95421 w 819140"/>
                  <a:gd name="connsiteY16" fmla="*/ 92869 h 253707"/>
                  <a:gd name="connsiteX17" fmla="*/ 0 w 819140"/>
                  <a:gd name="connsiteY17" fmla="*/ 109909 h 253707"/>
                  <a:gd name="connsiteX18" fmla="*/ 0 w 819140"/>
                  <a:gd name="connsiteY18" fmla="*/ 253708 h 253707"/>
                  <a:gd name="connsiteX19" fmla="*/ 819141 w 819140"/>
                  <a:gd name="connsiteY19" fmla="*/ 253708 h 253707"/>
                  <a:gd name="connsiteX20" fmla="*/ 819141 w 819140"/>
                  <a:gd name="connsiteY20" fmla="*/ 109709 h 253707"/>
                  <a:gd name="connsiteX21" fmla="*/ 724071 w 819140"/>
                  <a:gd name="connsiteY21" fmla="*/ 92783 h 25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19140" h="253707">
                    <a:moveTo>
                      <a:pt x="724071" y="92783"/>
                    </a:moveTo>
                    <a:lnTo>
                      <a:pt x="724071" y="19050"/>
                    </a:lnTo>
                    <a:lnTo>
                      <a:pt x="695496" y="19050"/>
                    </a:lnTo>
                    <a:lnTo>
                      <a:pt x="695496" y="88925"/>
                    </a:lnTo>
                    <a:cubicBezTo>
                      <a:pt x="643004" y="82363"/>
                      <a:pt x="585330" y="77543"/>
                      <a:pt x="524046" y="74857"/>
                    </a:cubicBezTo>
                    <a:lnTo>
                      <a:pt x="524046" y="0"/>
                    </a:lnTo>
                    <a:lnTo>
                      <a:pt x="495471" y="0"/>
                    </a:lnTo>
                    <a:lnTo>
                      <a:pt x="495471" y="73800"/>
                    </a:lnTo>
                    <a:cubicBezTo>
                      <a:pt x="467582" y="72898"/>
                      <a:pt x="439093" y="72435"/>
                      <a:pt x="410004" y="72409"/>
                    </a:cubicBezTo>
                    <a:cubicBezTo>
                      <a:pt x="380793" y="72409"/>
                      <a:pt x="352133" y="72879"/>
                      <a:pt x="324021" y="73819"/>
                    </a:cubicBezTo>
                    <a:lnTo>
                      <a:pt x="324021" y="0"/>
                    </a:lnTo>
                    <a:lnTo>
                      <a:pt x="295446" y="0"/>
                    </a:lnTo>
                    <a:lnTo>
                      <a:pt x="295446" y="74914"/>
                    </a:lnTo>
                    <a:cubicBezTo>
                      <a:pt x="234144" y="77610"/>
                      <a:pt x="176470" y="82458"/>
                      <a:pt x="123996" y="89040"/>
                    </a:cubicBezTo>
                    <a:lnTo>
                      <a:pt x="123996" y="19050"/>
                    </a:lnTo>
                    <a:lnTo>
                      <a:pt x="95421" y="19050"/>
                    </a:lnTo>
                    <a:lnTo>
                      <a:pt x="95421" y="92869"/>
                    </a:lnTo>
                    <a:cubicBezTo>
                      <a:pt x="60855" y="97803"/>
                      <a:pt x="28746" y="103508"/>
                      <a:pt x="0" y="109909"/>
                    </a:cubicBezTo>
                    <a:lnTo>
                      <a:pt x="0" y="253708"/>
                    </a:lnTo>
                    <a:lnTo>
                      <a:pt x="819141" y="253708"/>
                    </a:lnTo>
                    <a:lnTo>
                      <a:pt x="819141" y="109709"/>
                    </a:lnTo>
                    <a:cubicBezTo>
                      <a:pt x="790423" y="103356"/>
                      <a:pt x="758485" y="97698"/>
                      <a:pt x="724071" y="92783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" name="Freeform: Shape 64">
                <a:extLst>
                  <a:ext uri="{FF2B5EF4-FFF2-40B4-BE49-F238E27FC236}">
                    <a16:creationId xmlns:a16="http://schemas.microsoft.com/office/drawing/2014/main" id="{D04B9856-264F-451B-89A4-FA90D3558346}"/>
                  </a:ext>
                </a:extLst>
              </p:cNvPr>
              <p:cNvSpPr/>
              <p:nvPr/>
            </p:nvSpPr>
            <p:spPr>
              <a:xfrm>
                <a:off x="4277503" y="3312940"/>
                <a:ext cx="63161" cy="73640"/>
              </a:xfrm>
              <a:custGeom>
                <a:avLst/>
                <a:gdLst>
                  <a:gd name="connsiteX0" fmla="*/ 16195 w 63161"/>
                  <a:gd name="connsiteY0" fmla="*/ 15095 h 73640"/>
                  <a:gd name="connsiteX1" fmla="*/ 2 w 63161"/>
                  <a:gd name="connsiteY1" fmla="*/ 73569 h 73640"/>
                  <a:gd name="connsiteX2" fmla="*/ 49075 w 63161"/>
                  <a:gd name="connsiteY2" fmla="*/ 56309 h 73640"/>
                  <a:gd name="connsiteX3" fmla="*/ 62981 w 63161"/>
                  <a:gd name="connsiteY3" fmla="*/ 540 h 73640"/>
                  <a:gd name="connsiteX4" fmla="*/ 16195 w 63161"/>
                  <a:gd name="connsiteY4" fmla="*/ 15095 h 73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61" h="73640">
                    <a:moveTo>
                      <a:pt x="16195" y="15095"/>
                    </a:moveTo>
                    <a:cubicBezTo>
                      <a:pt x="-550" y="34516"/>
                      <a:pt x="2" y="73569"/>
                      <a:pt x="2" y="73569"/>
                    </a:cubicBezTo>
                    <a:cubicBezTo>
                      <a:pt x="2" y="73569"/>
                      <a:pt x="32339" y="75731"/>
                      <a:pt x="49075" y="56309"/>
                    </a:cubicBezTo>
                    <a:cubicBezTo>
                      <a:pt x="65810" y="36888"/>
                      <a:pt x="62981" y="540"/>
                      <a:pt x="62981" y="540"/>
                    </a:cubicBezTo>
                    <a:cubicBezTo>
                      <a:pt x="62981" y="540"/>
                      <a:pt x="32940" y="-4317"/>
                      <a:pt x="16195" y="15095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: Shape 65">
                <a:extLst>
                  <a:ext uri="{FF2B5EF4-FFF2-40B4-BE49-F238E27FC236}">
                    <a16:creationId xmlns:a16="http://schemas.microsoft.com/office/drawing/2014/main" id="{E7537DB9-5562-43D9-88E0-B2605D2B9AD2}"/>
                  </a:ext>
                </a:extLst>
              </p:cNvPr>
              <p:cNvSpPr/>
              <p:nvPr/>
            </p:nvSpPr>
            <p:spPr>
              <a:xfrm>
                <a:off x="4276722" y="3390054"/>
                <a:ext cx="63136" cy="73641"/>
              </a:xfrm>
              <a:custGeom>
                <a:avLst/>
                <a:gdLst>
                  <a:gd name="connsiteX0" fmla="*/ 49056 w 63136"/>
                  <a:gd name="connsiteY0" fmla="*/ 56310 h 73641"/>
                  <a:gd name="connsiteX1" fmla="*/ 62953 w 63136"/>
                  <a:gd name="connsiteY1" fmla="*/ 541 h 73641"/>
                  <a:gd name="connsiteX2" fmla="*/ 16195 w 63136"/>
                  <a:gd name="connsiteY2" fmla="*/ 15133 h 73641"/>
                  <a:gd name="connsiteX3" fmla="*/ 2 w 63136"/>
                  <a:gd name="connsiteY3" fmla="*/ 73569 h 73641"/>
                  <a:gd name="connsiteX4" fmla="*/ 49056 w 63136"/>
                  <a:gd name="connsiteY4" fmla="*/ 56310 h 73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36" h="73641">
                    <a:moveTo>
                      <a:pt x="49056" y="56310"/>
                    </a:moveTo>
                    <a:cubicBezTo>
                      <a:pt x="65801" y="36898"/>
                      <a:pt x="62953" y="541"/>
                      <a:pt x="62953" y="541"/>
                    </a:cubicBezTo>
                    <a:cubicBezTo>
                      <a:pt x="62953" y="541"/>
                      <a:pt x="32959" y="-4326"/>
                      <a:pt x="16195" y="15133"/>
                    </a:cubicBezTo>
                    <a:cubicBezTo>
                      <a:pt x="-569" y="34593"/>
                      <a:pt x="2" y="73569"/>
                      <a:pt x="2" y="73569"/>
                    </a:cubicBezTo>
                    <a:cubicBezTo>
                      <a:pt x="2" y="73569"/>
                      <a:pt x="32311" y="75732"/>
                      <a:pt x="49056" y="5631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: Shape 66">
                <a:extLst>
                  <a:ext uri="{FF2B5EF4-FFF2-40B4-BE49-F238E27FC236}">
                    <a16:creationId xmlns:a16="http://schemas.microsoft.com/office/drawing/2014/main" id="{4708B785-A7E2-47E2-92B1-A5C81B5ECA81}"/>
                  </a:ext>
                </a:extLst>
              </p:cNvPr>
              <p:cNvSpPr/>
              <p:nvPr/>
            </p:nvSpPr>
            <p:spPr>
              <a:xfrm>
                <a:off x="4204359" y="3314607"/>
                <a:ext cx="61910" cy="72259"/>
              </a:xfrm>
              <a:custGeom>
                <a:avLst/>
                <a:gdLst>
                  <a:gd name="connsiteX0" fmla="*/ 61888 w 61910"/>
                  <a:gd name="connsiteY0" fmla="*/ 72073 h 72259"/>
                  <a:gd name="connsiteX1" fmla="*/ 46800 w 61910"/>
                  <a:gd name="connsiteY1" fmla="*/ 14047 h 72259"/>
                  <a:gd name="connsiteX2" fmla="*/ 327 w 61910"/>
                  <a:gd name="connsiteY2" fmla="*/ 817 h 72259"/>
                  <a:gd name="connsiteX3" fmla="*/ 13139 w 61910"/>
                  <a:gd name="connsiteY3" fmla="*/ 56214 h 72259"/>
                  <a:gd name="connsiteX4" fmla="*/ 61888 w 61910"/>
                  <a:gd name="connsiteY4" fmla="*/ 72073 h 72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10" h="72259">
                    <a:moveTo>
                      <a:pt x="61888" y="72073"/>
                    </a:moveTo>
                    <a:cubicBezTo>
                      <a:pt x="61888" y="72073"/>
                      <a:pt x="63164" y="33021"/>
                      <a:pt x="46800" y="14047"/>
                    </a:cubicBezTo>
                    <a:cubicBezTo>
                      <a:pt x="30436" y="-4927"/>
                      <a:pt x="327" y="817"/>
                      <a:pt x="327" y="817"/>
                    </a:cubicBezTo>
                    <a:cubicBezTo>
                      <a:pt x="327" y="817"/>
                      <a:pt x="-3235" y="37269"/>
                      <a:pt x="13139" y="56214"/>
                    </a:cubicBezTo>
                    <a:cubicBezTo>
                      <a:pt x="29512" y="75159"/>
                      <a:pt x="61888" y="72073"/>
                      <a:pt x="61888" y="72073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67">
                <a:extLst>
                  <a:ext uri="{FF2B5EF4-FFF2-40B4-BE49-F238E27FC236}">
                    <a16:creationId xmlns:a16="http://schemas.microsoft.com/office/drawing/2014/main" id="{E6464FAC-F178-4079-9DB0-CA2C16CAD82E}"/>
                  </a:ext>
                </a:extLst>
              </p:cNvPr>
              <p:cNvSpPr/>
              <p:nvPr/>
            </p:nvSpPr>
            <p:spPr>
              <a:xfrm>
                <a:off x="4203645" y="3391718"/>
                <a:ext cx="61901" cy="72250"/>
              </a:xfrm>
              <a:custGeom>
                <a:avLst/>
                <a:gdLst>
                  <a:gd name="connsiteX0" fmla="*/ 61878 w 61901"/>
                  <a:gd name="connsiteY0" fmla="*/ 72067 h 72250"/>
                  <a:gd name="connsiteX1" fmla="*/ 46791 w 61901"/>
                  <a:gd name="connsiteY1" fmla="*/ 14041 h 72250"/>
                  <a:gd name="connsiteX2" fmla="*/ 328 w 61901"/>
                  <a:gd name="connsiteY2" fmla="*/ 820 h 72250"/>
                  <a:gd name="connsiteX3" fmla="*/ 13129 w 61901"/>
                  <a:gd name="connsiteY3" fmla="*/ 56208 h 72250"/>
                  <a:gd name="connsiteX4" fmla="*/ 61878 w 61901"/>
                  <a:gd name="connsiteY4" fmla="*/ 72067 h 72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01" h="72250">
                    <a:moveTo>
                      <a:pt x="61878" y="72067"/>
                    </a:moveTo>
                    <a:cubicBezTo>
                      <a:pt x="61878" y="72067"/>
                      <a:pt x="63155" y="33014"/>
                      <a:pt x="46791" y="14041"/>
                    </a:cubicBezTo>
                    <a:cubicBezTo>
                      <a:pt x="30427" y="-4933"/>
                      <a:pt x="328" y="820"/>
                      <a:pt x="328" y="820"/>
                    </a:cubicBezTo>
                    <a:cubicBezTo>
                      <a:pt x="328" y="820"/>
                      <a:pt x="-3235" y="37282"/>
                      <a:pt x="13129" y="56208"/>
                    </a:cubicBezTo>
                    <a:cubicBezTo>
                      <a:pt x="29493" y="75134"/>
                      <a:pt x="61878" y="72067"/>
                      <a:pt x="61878" y="7206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: Shape 68">
                <a:extLst>
                  <a:ext uri="{FF2B5EF4-FFF2-40B4-BE49-F238E27FC236}">
                    <a16:creationId xmlns:a16="http://schemas.microsoft.com/office/drawing/2014/main" id="{A8B4667D-4842-4088-8785-E0CBE4B803E1}"/>
                  </a:ext>
                </a:extLst>
              </p:cNvPr>
              <p:cNvSpPr/>
              <p:nvPr/>
            </p:nvSpPr>
            <p:spPr>
              <a:xfrm>
                <a:off x="4276818" y="3466986"/>
                <a:ext cx="63117" cy="73639"/>
              </a:xfrm>
              <a:custGeom>
                <a:avLst/>
                <a:gdLst>
                  <a:gd name="connsiteX0" fmla="*/ 49037 w 63117"/>
                  <a:gd name="connsiteY0" fmla="*/ 56311 h 73639"/>
                  <a:gd name="connsiteX1" fmla="*/ 62934 w 63117"/>
                  <a:gd name="connsiteY1" fmla="*/ 543 h 73639"/>
                  <a:gd name="connsiteX2" fmla="*/ 16195 w 63117"/>
                  <a:gd name="connsiteY2" fmla="*/ 15097 h 73639"/>
                  <a:gd name="connsiteX3" fmla="*/ 2 w 63117"/>
                  <a:gd name="connsiteY3" fmla="*/ 73571 h 73639"/>
                  <a:gd name="connsiteX4" fmla="*/ 49037 w 63117"/>
                  <a:gd name="connsiteY4" fmla="*/ 56311 h 73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17" h="73639">
                    <a:moveTo>
                      <a:pt x="49037" y="56311"/>
                    </a:moveTo>
                    <a:cubicBezTo>
                      <a:pt x="65782" y="36890"/>
                      <a:pt x="62934" y="543"/>
                      <a:pt x="62934" y="543"/>
                    </a:cubicBezTo>
                    <a:cubicBezTo>
                      <a:pt x="62934" y="543"/>
                      <a:pt x="32940" y="-4325"/>
                      <a:pt x="16195" y="15097"/>
                    </a:cubicBezTo>
                    <a:cubicBezTo>
                      <a:pt x="-550" y="34518"/>
                      <a:pt x="2" y="73571"/>
                      <a:pt x="2" y="73571"/>
                    </a:cubicBezTo>
                    <a:cubicBezTo>
                      <a:pt x="2" y="73571"/>
                      <a:pt x="32292" y="75695"/>
                      <a:pt x="49037" y="56311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: Shape 69">
                <a:extLst>
                  <a:ext uri="{FF2B5EF4-FFF2-40B4-BE49-F238E27FC236}">
                    <a16:creationId xmlns:a16="http://schemas.microsoft.com/office/drawing/2014/main" id="{25D5F573-E789-421A-A5FC-777F920516DC}"/>
                  </a:ext>
                </a:extLst>
              </p:cNvPr>
              <p:cNvSpPr/>
              <p:nvPr/>
            </p:nvSpPr>
            <p:spPr>
              <a:xfrm>
                <a:off x="4203728" y="3468613"/>
                <a:ext cx="61894" cy="72253"/>
              </a:xfrm>
              <a:custGeom>
                <a:avLst/>
                <a:gdLst>
                  <a:gd name="connsiteX0" fmla="*/ 320 w 61894"/>
                  <a:gd name="connsiteY0" fmla="*/ 820 h 72253"/>
                  <a:gd name="connsiteX1" fmla="*/ 13122 w 61894"/>
                  <a:gd name="connsiteY1" fmla="*/ 56208 h 72253"/>
                  <a:gd name="connsiteX2" fmla="*/ 61871 w 61894"/>
                  <a:gd name="connsiteY2" fmla="*/ 72067 h 72253"/>
                  <a:gd name="connsiteX3" fmla="*/ 46783 w 61894"/>
                  <a:gd name="connsiteY3" fmla="*/ 14041 h 72253"/>
                  <a:gd name="connsiteX4" fmla="*/ 320 w 61894"/>
                  <a:gd name="connsiteY4" fmla="*/ 820 h 72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94" h="72253">
                    <a:moveTo>
                      <a:pt x="320" y="820"/>
                    </a:moveTo>
                    <a:cubicBezTo>
                      <a:pt x="320" y="820"/>
                      <a:pt x="-3204" y="37263"/>
                      <a:pt x="13122" y="56208"/>
                    </a:cubicBezTo>
                    <a:cubicBezTo>
                      <a:pt x="29448" y="75153"/>
                      <a:pt x="61871" y="72067"/>
                      <a:pt x="61871" y="72067"/>
                    </a:cubicBezTo>
                    <a:cubicBezTo>
                      <a:pt x="61871" y="72067"/>
                      <a:pt x="63157" y="33014"/>
                      <a:pt x="46783" y="14041"/>
                    </a:cubicBezTo>
                    <a:cubicBezTo>
                      <a:pt x="30410" y="-4933"/>
                      <a:pt x="320" y="820"/>
                      <a:pt x="320" y="82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: Shape 70">
                <a:extLst>
                  <a:ext uri="{FF2B5EF4-FFF2-40B4-BE49-F238E27FC236}">
                    <a16:creationId xmlns:a16="http://schemas.microsoft.com/office/drawing/2014/main" id="{DC733585-5338-4831-81FB-A5F1714DFE69}"/>
                  </a:ext>
                </a:extLst>
              </p:cNvPr>
              <p:cNvSpPr/>
              <p:nvPr/>
            </p:nvSpPr>
            <p:spPr>
              <a:xfrm>
                <a:off x="4205159" y="3164718"/>
                <a:ext cx="61902" cy="145033"/>
              </a:xfrm>
              <a:custGeom>
                <a:avLst/>
                <a:gdLst>
                  <a:gd name="connsiteX0" fmla="*/ 61878 w 61902"/>
                  <a:gd name="connsiteY0" fmla="*/ 144847 h 145033"/>
                  <a:gd name="connsiteX1" fmla="*/ 46791 w 61902"/>
                  <a:gd name="connsiteY1" fmla="*/ 86821 h 145033"/>
                  <a:gd name="connsiteX2" fmla="*/ 18416 w 61902"/>
                  <a:gd name="connsiteY2" fmla="*/ 73229 h 145033"/>
                  <a:gd name="connsiteX3" fmla="*/ 12634 w 61902"/>
                  <a:gd name="connsiteY3" fmla="*/ 1734 h 145033"/>
                  <a:gd name="connsiteX4" fmla="*/ 10714 w 61902"/>
                  <a:gd name="connsiteY4" fmla="*/ 3 h 145033"/>
                  <a:gd name="connsiteX5" fmla="*/ 8986 w 61902"/>
                  <a:gd name="connsiteY5" fmla="*/ 1667 h 145033"/>
                  <a:gd name="connsiteX6" fmla="*/ 328 w 61902"/>
                  <a:gd name="connsiteY6" fmla="*/ 73600 h 145033"/>
                  <a:gd name="connsiteX7" fmla="*/ 13129 w 61902"/>
                  <a:gd name="connsiteY7" fmla="*/ 128988 h 145033"/>
                  <a:gd name="connsiteX8" fmla="*/ 61878 w 61902"/>
                  <a:gd name="connsiteY8" fmla="*/ 144847 h 145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02" h="145033">
                    <a:moveTo>
                      <a:pt x="61878" y="144847"/>
                    </a:moveTo>
                    <a:cubicBezTo>
                      <a:pt x="61878" y="144847"/>
                      <a:pt x="63164" y="105795"/>
                      <a:pt x="46791" y="86821"/>
                    </a:cubicBezTo>
                    <a:cubicBezTo>
                      <a:pt x="39389" y="78869"/>
                      <a:pt x="29251" y="74013"/>
                      <a:pt x="18416" y="73229"/>
                    </a:cubicBezTo>
                    <a:lnTo>
                      <a:pt x="12634" y="1734"/>
                    </a:lnTo>
                    <a:cubicBezTo>
                      <a:pt x="12582" y="725"/>
                      <a:pt x="11723" y="-50"/>
                      <a:pt x="10714" y="3"/>
                    </a:cubicBezTo>
                    <a:cubicBezTo>
                      <a:pt x="9803" y="49"/>
                      <a:pt x="9066" y="760"/>
                      <a:pt x="8986" y="1667"/>
                    </a:cubicBezTo>
                    <a:lnTo>
                      <a:pt x="328" y="73600"/>
                    </a:lnTo>
                    <a:cubicBezTo>
                      <a:pt x="328" y="73600"/>
                      <a:pt x="-3235" y="110043"/>
                      <a:pt x="13129" y="128988"/>
                    </a:cubicBezTo>
                    <a:cubicBezTo>
                      <a:pt x="29493" y="147933"/>
                      <a:pt x="61878" y="144847"/>
                      <a:pt x="61878" y="14484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: Shape 71">
                <a:extLst>
                  <a:ext uri="{FF2B5EF4-FFF2-40B4-BE49-F238E27FC236}">
                    <a16:creationId xmlns:a16="http://schemas.microsoft.com/office/drawing/2014/main" id="{B7E69D07-073F-47BD-9E7A-B0A1E8D3C5A3}"/>
                  </a:ext>
                </a:extLst>
              </p:cNvPr>
              <p:cNvSpPr/>
              <p:nvPr/>
            </p:nvSpPr>
            <p:spPr>
              <a:xfrm>
                <a:off x="4278091" y="3164717"/>
                <a:ext cx="61902" cy="145034"/>
              </a:xfrm>
              <a:custGeom>
                <a:avLst/>
                <a:gdLst>
                  <a:gd name="connsiteX0" fmla="*/ 24 w 61902"/>
                  <a:gd name="connsiteY0" fmla="*/ 144848 h 145034"/>
                  <a:gd name="connsiteX1" fmla="*/ 48773 w 61902"/>
                  <a:gd name="connsiteY1" fmla="*/ 128989 h 145034"/>
                  <a:gd name="connsiteX2" fmla="*/ 61574 w 61902"/>
                  <a:gd name="connsiteY2" fmla="*/ 73601 h 145034"/>
                  <a:gd name="connsiteX3" fmla="*/ 52926 w 61902"/>
                  <a:gd name="connsiteY3" fmla="*/ 1668 h 145034"/>
                  <a:gd name="connsiteX4" fmla="*/ 50942 w 61902"/>
                  <a:gd name="connsiteY4" fmla="*/ 7 h 145034"/>
                  <a:gd name="connsiteX5" fmla="*/ 49277 w 61902"/>
                  <a:gd name="connsiteY5" fmla="*/ 1735 h 145034"/>
                  <a:gd name="connsiteX6" fmla="*/ 43496 w 61902"/>
                  <a:gd name="connsiteY6" fmla="*/ 73230 h 145034"/>
                  <a:gd name="connsiteX7" fmla="*/ 15111 w 61902"/>
                  <a:gd name="connsiteY7" fmla="*/ 86822 h 145034"/>
                  <a:gd name="connsiteX8" fmla="*/ 24 w 61902"/>
                  <a:gd name="connsiteY8" fmla="*/ 144848 h 145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02" h="145034">
                    <a:moveTo>
                      <a:pt x="24" y="144848"/>
                    </a:moveTo>
                    <a:cubicBezTo>
                      <a:pt x="24" y="144848"/>
                      <a:pt x="32409" y="147934"/>
                      <a:pt x="48773" y="128989"/>
                    </a:cubicBezTo>
                    <a:cubicBezTo>
                      <a:pt x="65137" y="110044"/>
                      <a:pt x="61574" y="73601"/>
                      <a:pt x="61574" y="73601"/>
                    </a:cubicBezTo>
                    <a:lnTo>
                      <a:pt x="52926" y="1668"/>
                    </a:lnTo>
                    <a:cubicBezTo>
                      <a:pt x="52837" y="662"/>
                      <a:pt x="51949" y="-81"/>
                      <a:pt x="50942" y="7"/>
                    </a:cubicBezTo>
                    <a:cubicBezTo>
                      <a:pt x="50035" y="88"/>
                      <a:pt x="49324" y="824"/>
                      <a:pt x="49277" y="1735"/>
                    </a:cubicBezTo>
                    <a:lnTo>
                      <a:pt x="43496" y="73230"/>
                    </a:lnTo>
                    <a:cubicBezTo>
                      <a:pt x="32658" y="74016"/>
                      <a:pt x="22519" y="78871"/>
                      <a:pt x="15111" y="86822"/>
                    </a:cubicBezTo>
                    <a:cubicBezTo>
                      <a:pt x="-1262" y="105767"/>
                      <a:pt x="24" y="144848"/>
                      <a:pt x="24" y="144848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" name="Freeform: Shape 72">
                <a:extLst>
                  <a:ext uri="{FF2B5EF4-FFF2-40B4-BE49-F238E27FC236}">
                    <a16:creationId xmlns:a16="http://schemas.microsoft.com/office/drawing/2014/main" id="{2B8782EC-F237-4388-A021-6D932EEB7C03}"/>
                  </a:ext>
                </a:extLst>
              </p:cNvPr>
              <p:cNvSpPr/>
              <p:nvPr/>
            </p:nvSpPr>
            <p:spPr>
              <a:xfrm>
                <a:off x="4248052" y="3089165"/>
                <a:ext cx="47979" cy="165879"/>
              </a:xfrm>
              <a:custGeom>
                <a:avLst/>
                <a:gdLst>
                  <a:gd name="connsiteX0" fmla="*/ 24748 w 47979"/>
                  <a:gd name="connsiteY0" fmla="*/ 165880 h 165879"/>
                  <a:gd name="connsiteX1" fmla="*/ 47980 w 47979"/>
                  <a:gd name="connsiteY1" fmla="*/ 115397 h 165879"/>
                  <a:gd name="connsiteX2" fmla="*/ 33330 w 47979"/>
                  <a:gd name="connsiteY2" fmla="*/ 73402 h 165879"/>
                  <a:gd name="connsiteX3" fmla="*/ 26463 w 47979"/>
                  <a:gd name="connsiteY3" fmla="*/ 1697 h 165879"/>
                  <a:gd name="connsiteX4" fmla="*/ 24507 w 47979"/>
                  <a:gd name="connsiteY4" fmla="*/ 5 h 165879"/>
                  <a:gd name="connsiteX5" fmla="*/ 22815 w 47979"/>
                  <a:gd name="connsiteY5" fmla="*/ 1697 h 165879"/>
                  <a:gd name="connsiteX6" fmla="*/ 15738 w 47979"/>
                  <a:gd name="connsiteY6" fmla="*/ 73335 h 165879"/>
                  <a:gd name="connsiteX7" fmla="*/ 2 w 47979"/>
                  <a:gd name="connsiteY7" fmla="*/ 116140 h 165879"/>
                  <a:gd name="connsiteX8" fmla="*/ 24748 w 47979"/>
                  <a:gd name="connsiteY8" fmla="*/ 165880 h 165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979" h="165879">
                    <a:moveTo>
                      <a:pt x="24748" y="165880"/>
                    </a:moveTo>
                    <a:cubicBezTo>
                      <a:pt x="38072" y="152228"/>
                      <a:pt x="46278" y="134397"/>
                      <a:pt x="47980" y="115397"/>
                    </a:cubicBezTo>
                    <a:cubicBezTo>
                      <a:pt x="47227" y="100283"/>
                      <a:pt x="42142" y="85705"/>
                      <a:pt x="33330" y="73402"/>
                    </a:cubicBezTo>
                    <a:lnTo>
                      <a:pt x="26463" y="1697"/>
                    </a:lnTo>
                    <a:cubicBezTo>
                      <a:pt x="26390" y="690"/>
                      <a:pt x="25514" y="-68"/>
                      <a:pt x="24507" y="5"/>
                    </a:cubicBezTo>
                    <a:cubicBezTo>
                      <a:pt x="23600" y="71"/>
                      <a:pt x="22880" y="792"/>
                      <a:pt x="22815" y="1697"/>
                    </a:cubicBezTo>
                    <a:lnTo>
                      <a:pt x="15738" y="73335"/>
                    </a:lnTo>
                    <a:cubicBezTo>
                      <a:pt x="6598" y="85854"/>
                      <a:pt x="1147" y="100682"/>
                      <a:pt x="2" y="116140"/>
                    </a:cubicBezTo>
                    <a:cubicBezTo>
                      <a:pt x="-274" y="143782"/>
                      <a:pt x="24748" y="165880"/>
                      <a:pt x="24748" y="16588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" name="Freeform: Shape 73">
                <a:extLst>
                  <a:ext uri="{FF2B5EF4-FFF2-40B4-BE49-F238E27FC236}">
                    <a16:creationId xmlns:a16="http://schemas.microsoft.com/office/drawing/2014/main" id="{BF99819F-8CE9-4F3B-AEB8-F717BAE29FEC}"/>
                  </a:ext>
                </a:extLst>
              </p:cNvPr>
              <p:cNvSpPr/>
              <p:nvPr/>
            </p:nvSpPr>
            <p:spPr>
              <a:xfrm>
                <a:off x="4477528" y="3293890"/>
                <a:ext cx="63155" cy="73640"/>
              </a:xfrm>
              <a:custGeom>
                <a:avLst/>
                <a:gdLst>
                  <a:gd name="connsiteX0" fmla="*/ 16195 w 63155"/>
                  <a:gd name="connsiteY0" fmla="*/ 15095 h 73640"/>
                  <a:gd name="connsiteX1" fmla="*/ 2 w 63155"/>
                  <a:gd name="connsiteY1" fmla="*/ 73569 h 73640"/>
                  <a:gd name="connsiteX2" fmla="*/ 49075 w 63155"/>
                  <a:gd name="connsiteY2" fmla="*/ 56309 h 73640"/>
                  <a:gd name="connsiteX3" fmla="*/ 62972 w 63155"/>
                  <a:gd name="connsiteY3" fmla="*/ 540 h 73640"/>
                  <a:gd name="connsiteX4" fmla="*/ 16195 w 63155"/>
                  <a:gd name="connsiteY4" fmla="*/ 15095 h 73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55" h="73640">
                    <a:moveTo>
                      <a:pt x="16195" y="15095"/>
                    </a:moveTo>
                    <a:cubicBezTo>
                      <a:pt x="-550" y="34516"/>
                      <a:pt x="2" y="73569"/>
                      <a:pt x="2" y="73569"/>
                    </a:cubicBezTo>
                    <a:cubicBezTo>
                      <a:pt x="2" y="73569"/>
                      <a:pt x="32330" y="75731"/>
                      <a:pt x="49075" y="56309"/>
                    </a:cubicBezTo>
                    <a:cubicBezTo>
                      <a:pt x="65820" y="36888"/>
                      <a:pt x="62972" y="540"/>
                      <a:pt x="62972" y="540"/>
                    </a:cubicBezTo>
                    <a:cubicBezTo>
                      <a:pt x="62972" y="540"/>
                      <a:pt x="32940" y="-4317"/>
                      <a:pt x="16195" y="15095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: Shape 74">
                <a:extLst>
                  <a:ext uri="{FF2B5EF4-FFF2-40B4-BE49-F238E27FC236}">
                    <a16:creationId xmlns:a16="http://schemas.microsoft.com/office/drawing/2014/main" id="{58E0FF90-1996-41F6-9696-85DEFF1ADA5C}"/>
                  </a:ext>
                </a:extLst>
              </p:cNvPr>
              <p:cNvSpPr/>
              <p:nvPr/>
            </p:nvSpPr>
            <p:spPr>
              <a:xfrm>
                <a:off x="4476747" y="3371004"/>
                <a:ext cx="63136" cy="73641"/>
              </a:xfrm>
              <a:custGeom>
                <a:avLst/>
                <a:gdLst>
                  <a:gd name="connsiteX0" fmla="*/ 49056 w 63136"/>
                  <a:gd name="connsiteY0" fmla="*/ 56310 h 73641"/>
                  <a:gd name="connsiteX1" fmla="*/ 62953 w 63136"/>
                  <a:gd name="connsiteY1" fmla="*/ 541 h 73641"/>
                  <a:gd name="connsiteX2" fmla="*/ 16195 w 63136"/>
                  <a:gd name="connsiteY2" fmla="*/ 15133 h 73641"/>
                  <a:gd name="connsiteX3" fmla="*/ 2 w 63136"/>
                  <a:gd name="connsiteY3" fmla="*/ 73569 h 73641"/>
                  <a:gd name="connsiteX4" fmla="*/ 49056 w 63136"/>
                  <a:gd name="connsiteY4" fmla="*/ 56310 h 73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36" h="73641">
                    <a:moveTo>
                      <a:pt x="49056" y="56310"/>
                    </a:moveTo>
                    <a:cubicBezTo>
                      <a:pt x="65801" y="36898"/>
                      <a:pt x="62953" y="541"/>
                      <a:pt x="62953" y="541"/>
                    </a:cubicBezTo>
                    <a:cubicBezTo>
                      <a:pt x="62953" y="541"/>
                      <a:pt x="32959" y="-4326"/>
                      <a:pt x="16195" y="15133"/>
                    </a:cubicBezTo>
                    <a:cubicBezTo>
                      <a:pt x="-569" y="34593"/>
                      <a:pt x="2" y="73569"/>
                      <a:pt x="2" y="73569"/>
                    </a:cubicBezTo>
                    <a:cubicBezTo>
                      <a:pt x="2" y="73569"/>
                      <a:pt x="32311" y="75732"/>
                      <a:pt x="49056" y="5631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" name="Freeform: Shape 75">
                <a:extLst>
                  <a:ext uri="{FF2B5EF4-FFF2-40B4-BE49-F238E27FC236}">
                    <a16:creationId xmlns:a16="http://schemas.microsoft.com/office/drawing/2014/main" id="{79BBD3F2-33C3-4D20-82A2-2AE42C6BA512}"/>
                  </a:ext>
                </a:extLst>
              </p:cNvPr>
              <p:cNvSpPr/>
              <p:nvPr/>
            </p:nvSpPr>
            <p:spPr>
              <a:xfrm>
                <a:off x="4404384" y="3295551"/>
                <a:ext cx="61910" cy="72265"/>
              </a:xfrm>
              <a:custGeom>
                <a:avLst/>
                <a:gdLst>
                  <a:gd name="connsiteX0" fmla="*/ 61888 w 61910"/>
                  <a:gd name="connsiteY0" fmla="*/ 72079 h 72265"/>
                  <a:gd name="connsiteX1" fmla="*/ 46800 w 61910"/>
                  <a:gd name="connsiteY1" fmla="*/ 14043 h 72265"/>
                  <a:gd name="connsiteX2" fmla="*/ 327 w 61910"/>
                  <a:gd name="connsiteY2" fmla="*/ 822 h 72265"/>
                  <a:gd name="connsiteX3" fmla="*/ 13139 w 61910"/>
                  <a:gd name="connsiteY3" fmla="*/ 56220 h 72265"/>
                  <a:gd name="connsiteX4" fmla="*/ 61888 w 61910"/>
                  <a:gd name="connsiteY4" fmla="*/ 72079 h 72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10" h="72265">
                    <a:moveTo>
                      <a:pt x="61888" y="72079"/>
                    </a:moveTo>
                    <a:cubicBezTo>
                      <a:pt x="61888" y="72079"/>
                      <a:pt x="63164" y="33026"/>
                      <a:pt x="46800" y="14043"/>
                    </a:cubicBezTo>
                    <a:cubicBezTo>
                      <a:pt x="30436" y="-4940"/>
                      <a:pt x="327" y="822"/>
                      <a:pt x="327" y="822"/>
                    </a:cubicBezTo>
                    <a:cubicBezTo>
                      <a:pt x="327" y="822"/>
                      <a:pt x="-3235" y="37275"/>
                      <a:pt x="13139" y="56220"/>
                    </a:cubicBezTo>
                    <a:cubicBezTo>
                      <a:pt x="29512" y="75165"/>
                      <a:pt x="61888" y="72079"/>
                      <a:pt x="61888" y="72079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" name="Freeform: Shape 76">
                <a:extLst>
                  <a:ext uri="{FF2B5EF4-FFF2-40B4-BE49-F238E27FC236}">
                    <a16:creationId xmlns:a16="http://schemas.microsoft.com/office/drawing/2014/main" id="{B39853A4-1AB8-4F16-AE8B-CAEF6BFD3496}"/>
                  </a:ext>
                </a:extLst>
              </p:cNvPr>
              <p:cNvSpPr/>
              <p:nvPr/>
            </p:nvSpPr>
            <p:spPr>
              <a:xfrm>
                <a:off x="4403670" y="3372668"/>
                <a:ext cx="61902" cy="72250"/>
              </a:xfrm>
              <a:custGeom>
                <a:avLst/>
                <a:gdLst>
                  <a:gd name="connsiteX0" fmla="*/ 61878 w 61902"/>
                  <a:gd name="connsiteY0" fmla="*/ 72067 h 72250"/>
                  <a:gd name="connsiteX1" fmla="*/ 46791 w 61902"/>
                  <a:gd name="connsiteY1" fmla="*/ 14041 h 72250"/>
                  <a:gd name="connsiteX2" fmla="*/ 328 w 61902"/>
                  <a:gd name="connsiteY2" fmla="*/ 820 h 72250"/>
                  <a:gd name="connsiteX3" fmla="*/ 13129 w 61902"/>
                  <a:gd name="connsiteY3" fmla="*/ 56208 h 72250"/>
                  <a:gd name="connsiteX4" fmla="*/ 61878 w 61902"/>
                  <a:gd name="connsiteY4" fmla="*/ 72067 h 72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02" h="72250">
                    <a:moveTo>
                      <a:pt x="61878" y="72067"/>
                    </a:moveTo>
                    <a:cubicBezTo>
                      <a:pt x="61878" y="72067"/>
                      <a:pt x="63164" y="33014"/>
                      <a:pt x="46791" y="14041"/>
                    </a:cubicBezTo>
                    <a:cubicBezTo>
                      <a:pt x="30417" y="-4933"/>
                      <a:pt x="328" y="820"/>
                      <a:pt x="328" y="820"/>
                    </a:cubicBezTo>
                    <a:cubicBezTo>
                      <a:pt x="328" y="820"/>
                      <a:pt x="-3235" y="37282"/>
                      <a:pt x="13129" y="56208"/>
                    </a:cubicBezTo>
                    <a:cubicBezTo>
                      <a:pt x="29493" y="75134"/>
                      <a:pt x="61878" y="72067"/>
                      <a:pt x="61878" y="7206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" name="Freeform: Shape 77">
                <a:extLst>
                  <a:ext uri="{FF2B5EF4-FFF2-40B4-BE49-F238E27FC236}">
                    <a16:creationId xmlns:a16="http://schemas.microsoft.com/office/drawing/2014/main" id="{7E0AF711-BA93-4286-ACBE-251E196DA0C0}"/>
                  </a:ext>
                </a:extLst>
              </p:cNvPr>
              <p:cNvSpPr/>
              <p:nvPr/>
            </p:nvSpPr>
            <p:spPr>
              <a:xfrm>
                <a:off x="4476843" y="3447936"/>
                <a:ext cx="63117" cy="73639"/>
              </a:xfrm>
              <a:custGeom>
                <a:avLst/>
                <a:gdLst>
                  <a:gd name="connsiteX0" fmla="*/ 49037 w 63117"/>
                  <a:gd name="connsiteY0" fmla="*/ 56311 h 73639"/>
                  <a:gd name="connsiteX1" fmla="*/ 62934 w 63117"/>
                  <a:gd name="connsiteY1" fmla="*/ 543 h 73639"/>
                  <a:gd name="connsiteX2" fmla="*/ 16195 w 63117"/>
                  <a:gd name="connsiteY2" fmla="*/ 15097 h 73639"/>
                  <a:gd name="connsiteX3" fmla="*/ 2 w 63117"/>
                  <a:gd name="connsiteY3" fmla="*/ 73571 h 73639"/>
                  <a:gd name="connsiteX4" fmla="*/ 49037 w 63117"/>
                  <a:gd name="connsiteY4" fmla="*/ 56311 h 73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17" h="73639">
                    <a:moveTo>
                      <a:pt x="49037" y="56311"/>
                    </a:moveTo>
                    <a:cubicBezTo>
                      <a:pt x="65782" y="36890"/>
                      <a:pt x="62934" y="543"/>
                      <a:pt x="62934" y="543"/>
                    </a:cubicBezTo>
                    <a:cubicBezTo>
                      <a:pt x="62934" y="543"/>
                      <a:pt x="32940" y="-4325"/>
                      <a:pt x="16195" y="15097"/>
                    </a:cubicBezTo>
                    <a:cubicBezTo>
                      <a:pt x="-550" y="34518"/>
                      <a:pt x="2" y="73571"/>
                      <a:pt x="2" y="73571"/>
                    </a:cubicBezTo>
                    <a:cubicBezTo>
                      <a:pt x="2" y="73571"/>
                      <a:pt x="32292" y="75695"/>
                      <a:pt x="49037" y="56311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" name="Freeform: Shape 78">
                <a:extLst>
                  <a:ext uri="{FF2B5EF4-FFF2-40B4-BE49-F238E27FC236}">
                    <a16:creationId xmlns:a16="http://schemas.microsoft.com/office/drawing/2014/main" id="{A0590CE5-778F-41D5-8159-CA9071768891}"/>
                  </a:ext>
                </a:extLst>
              </p:cNvPr>
              <p:cNvSpPr/>
              <p:nvPr/>
            </p:nvSpPr>
            <p:spPr>
              <a:xfrm>
                <a:off x="4403753" y="3449563"/>
                <a:ext cx="61894" cy="72253"/>
              </a:xfrm>
              <a:custGeom>
                <a:avLst/>
                <a:gdLst>
                  <a:gd name="connsiteX0" fmla="*/ 320 w 61894"/>
                  <a:gd name="connsiteY0" fmla="*/ 820 h 72253"/>
                  <a:gd name="connsiteX1" fmla="*/ 13122 w 61894"/>
                  <a:gd name="connsiteY1" fmla="*/ 56208 h 72253"/>
                  <a:gd name="connsiteX2" fmla="*/ 61871 w 61894"/>
                  <a:gd name="connsiteY2" fmla="*/ 72067 h 72253"/>
                  <a:gd name="connsiteX3" fmla="*/ 46783 w 61894"/>
                  <a:gd name="connsiteY3" fmla="*/ 14041 h 72253"/>
                  <a:gd name="connsiteX4" fmla="*/ 320 w 61894"/>
                  <a:gd name="connsiteY4" fmla="*/ 820 h 72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94" h="72253">
                    <a:moveTo>
                      <a:pt x="320" y="820"/>
                    </a:moveTo>
                    <a:cubicBezTo>
                      <a:pt x="320" y="820"/>
                      <a:pt x="-3204" y="37263"/>
                      <a:pt x="13122" y="56208"/>
                    </a:cubicBezTo>
                    <a:cubicBezTo>
                      <a:pt x="29448" y="75153"/>
                      <a:pt x="61871" y="72067"/>
                      <a:pt x="61871" y="72067"/>
                    </a:cubicBezTo>
                    <a:cubicBezTo>
                      <a:pt x="61871" y="72067"/>
                      <a:pt x="63157" y="33014"/>
                      <a:pt x="46783" y="14041"/>
                    </a:cubicBezTo>
                    <a:cubicBezTo>
                      <a:pt x="30410" y="-4933"/>
                      <a:pt x="320" y="820"/>
                      <a:pt x="320" y="82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" name="Freeform: Shape 79">
                <a:extLst>
                  <a:ext uri="{FF2B5EF4-FFF2-40B4-BE49-F238E27FC236}">
                    <a16:creationId xmlns:a16="http://schemas.microsoft.com/office/drawing/2014/main" id="{E3C31312-C987-4D57-99B5-66277656DA19}"/>
                  </a:ext>
                </a:extLst>
              </p:cNvPr>
              <p:cNvSpPr/>
              <p:nvPr/>
            </p:nvSpPr>
            <p:spPr>
              <a:xfrm>
                <a:off x="4405184" y="3145668"/>
                <a:ext cx="61902" cy="145033"/>
              </a:xfrm>
              <a:custGeom>
                <a:avLst/>
                <a:gdLst>
                  <a:gd name="connsiteX0" fmla="*/ 61878 w 61902"/>
                  <a:gd name="connsiteY0" fmla="*/ 144847 h 145033"/>
                  <a:gd name="connsiteX1" fmla="*/ 46800 w 61902"/>
                  <a:gd name="connsiteY1" fmla="*/ 86821 h 145033"/>
                  <a:gd name="connsiteX2" fmla="*/ 18416 w 61902"/>
                  <a:gd name="connsiteY2" fmla="*/ 73229 h 145033"/>
                  <a:gd name="connsiteX3" fmla="*/ 12634 w 61902"/>
                  <a:gd name="connsiteY3" fmla="*/ 1734 h 145033"/>
                  <a:gd name="connsiteX4" fmla="*/ 10714 w 61902"/>
                  <a:gd name="connsiteY4" fmla="*/ 3 h 145033"/>
                  <a:gd name="connsiteX5" fmla="*/ 8986 w 61902"/>
                  <a:gd name="connsiteY5" fmla="*/ 1667 h 145033"/>
                  <a:gd name="connsiteX6" fmla="*/ 328 w 61902"/>
                  <a:gd name="connsiteY6" fmla="*/ 73600 h 145033"/>
                  <a:gd name="connsiteX7" fmla="*/ 13129 w 61902"/>
                  <a:gd name="connsiteY7" fmla="*/ 128988 h 145033"/>
                  <a:gd name="connsiteX8" fmla="*/ 61878 w 61902"/>
                  <a:gd name="connsiteY8" fmla="*/ 144847 h 145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02" h="145033">
                    <a:moveTo>
                      <a:pt x="61878" y="144847"/>
                    </a:moveTo>
                    <a:cubicBezTo>
                      <a:pt x="61878" y="144847"/>
                      <a:pt x="63164" y="105795"/>
                      <a:pt x="46800" y="86821"/>
                    </a:cubicBezTo>
                    <a:cubicBezTo>
                      <a:pt x="39393" y="78870"/>
                      <a:pt x="29253" y="74016"/>
                      <a:pt x="18416" y="73229"/>
                    </a:cubicBezTo>
                    <a:lnTo>
                      <a:pt x="12634" y="1734"/>
                    </a:lnTo>
                    <a:cubicBezTo>
                      <a:pt x="12582" y="725"/>
                      <a:pt x="11723" y="-50"/>
                      <a:pt x="10714" y="3"/>
                    </a:cubicBezTo>
                    <a:cubicBezTo>
                      <a:pt x="9803" y="49"/>
                      <a:pt x="9066" y="760"/>
                      <a:pt x="8986" y="1667"/>
                    </a:cubicBezTo>
                    <a:lnTo>
                      <a:pt x="328" y="73600"/>
                    </a:lnTo>
                    <a:cubicBezTo>
                      <a:pt x="328" y="73600"/>
                      <a:pt x="-3235" y="110043"/>
                      <a:pt x="13129" y="128988"/>
                    </a:cubicBezTo>
                    <a:cubicBezTo>
                      <a:pt x="29493" y="147933"/>
                      <a:pt x="61878" y="144847"/>
                      <a:pt x="61878" y="14484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" name="Freeform: Shape 80">
                <a:extLst>
                  <a:ext uri="{FF2B5EF4-FFF2-40B4-BE49-F238E27FC236}">
                    <a16:creationId xmlns:a16="http://schemas.microsoft.com/office/drawing/2014/main" id="{9F3D6B8D-4556-4AF1-AF8A-137491EADD96}"/>
                  </a:ext>
                </a:extLst>
              </p:cNvPr>
              <p:cNvSpPr/>
              <p:nvPr/>
            </p:nvSpPr>
            <p:spPr>
              <a:xfrm>
                <a:off x="4478116" y="3145667"/>
                <a:ext cx="61902" cy="145034"/>
              </a:xfrm>
              <a:custGeom>
                <a:avLst/>
                <a:gdLst>
                  <a:gd name="connsiteX0" fmla="*/ 24 w 61902"/>
                  <a:gd name="connsiteY0" fmla="*/ 144848 h 145034"/>
                  <a:gd name="connsiteX1" fmla="*/ 48773 w 61902"/>
                  <a:gd name="connsiteY1" fmla="*/ 128989 h 145034"/>
                  <a:gd name="connsiteX2" fmla="*/ 61574 w 61902"/>
                  <a:gd name="connsiteY2" fmla="*/ 73601 h 145034"/>
                  <a:gd name="connsiteX3" fmla="*/ 52926 w 61902"/>
                  <a:gd name="connsiteY3" fmla="*/ 1668 h 145034"/>
                  <a:gd name="connsiteX4" fmla="*/ 50943 w 61902"/>
                  <a:gd name="connsiteY4" fmla="*/ 7 h 145034"/>
                  <a:gd name="connsiteX5" fmla="*/ 49277 w 61902"/>
                  <a:gd name="connsiteY5" fmla="*/ 1735 h 145034"/>
                  <a:gd name="connsiteX6" fmla="*/ 43496 w 61902"/>
                  <a:gd name="connsiteY6" fmla="*/ 73230 h 145034"/>
                  <a:gd name="connsiteX7" fmla="*/ 15111 w 61902"/>
                  <a:gd name="connsiteY7" fmla="*/ 86822 h 145034"/>
                  <a:gd name="connsiteX8" fmla="*/ 24 w 61902"/>
                  <a:gd name="connsiteY8" fmla="*/ 144848 h 145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02" h="145034">
                    <a:moveTo>
                      <a:pt x="24" y="144848"/>
                    </a:moveTo>
                    <a:cubicBezTo>
                      <a:pt x="24" y="144848"/>
                      <a:pt x="32409" y="147934"/>
                      <a:pt x="48773" y="128989"/>
                    </a:cubicBezTo>
                    <a:cubicBezTo>
                      <a:pt x="65137" y="110044"/>
                      <a:pt x="61574" y="73601"/>
                      <a:pt x="61574" y="73601"/>
                    </a:cubicBezTo>
                    <a:lnTo>
                      <a:pt x="52926" y="1668"/>
                    </a:lnTo>
                    <a:cubicBezTo>
                      <a:pt x="52837" y="662"/>
                      <a:pt x="51949" y="-81"/>
                      <a:pt x="50943" y="7"/>
                    </a:cubicBezTo>
                    <a:cubicBezTo>
                      <a:pt x="50035" y="88"/>
                      <a:pt x="49324" y="824"/>
                      <a:pt x="49277" y="1735"/>
                    </a:cubicBezTo>
                    <a:lnTo>
                      <a:pt x="43496" y="73230"/>
                    </a:lnTo>
                    <a:cubicBezTo>
                      <a:pt x="32658" y="74016"/>
                      <a:pt x="22519" y="78871"/>
                      <a:pt x="15111" y="86822"/>
                    </a:cubicBezTo>
                    <a:cubicBezTo>
                      <a:pt x="-1262" y="105767"/>
                      <a:pt x="24" y="144848"/>
                      <a:pt x="24" y="144848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" name="Freeform: Shape 81">
                <a:extLst>
                  <a:ext uri="{FF2B5EF4-FFF2-40B4-BE49-F238E27FC236}">
                    <a16:creationId xmlns:a16="http://schemas.microsoft.com/office/drawing/2014/main" id="{F2453108-424C-4887-ABFD-412A3BC76FD4}"/>
                  </a:ext>
                </a:extLst>
              </p:cNvPr>
              <p:cNvSpPr/>
              <p:nvPr/>
            </p:nvSpPr>
            <p:spPr>
              <a:xfrm>
                <a:off x="4448077" y="3070067"/>
                <a:ext cx="47979" cy="165927"/>
              </a:xfrm>
              <a:custGeom>
                <a:avLst/>
                <a:gdLst>
                  <a:gd name="connsiteX0" fmla="*/ 24758 w 47979"/>
                  <a:gd name="connsiteY0" fmla="*/ 165927 h 165927"/>
                  <a:gd name="connsiteX1" fmla="*/ 47980 w 47979"/>
                  <a:gd name="connsiteY1" fmla="*/ 115445 h 165927"/>
                  <a:gd name="connsiteX2" fmla="*/ 33330 w 47979"/>
                  <a:gd name="connsiteY2" fmla="*/ 73449 h 165927"/>
                  <a:gd name="connsiteX3" fmla="*/ 26472 w 47979"/>
                  <a:gd name="connsiteY3" fmla="*/ 1697 h 165927"/>
                  <a:gd name="connsiteX4" fmla="*/ 24517 w 47979"/>
                  <a:gd name="connsiteY4" fmla="*/ 5 h 165927"/>
                  <a:gd name="connsiteX5" fmla="*/ 22824 w 47979"/>
                  <a:gd name="connsiteY5" fmla="*/ 1697 h 165927"/>
                  <a:gd name="connsiteX6" fmla="*/ 15738 w 47979"/>
                  <a:gd name="connsiteY6" fmla="*/ 73335 h 165927"/>
                  <a:gd name="connsiteX7" fmla="*/ 2 w 47979"/>
                  <a:gd name="connsiteY7" fmla="*/ 116140 h 165927"/>
                  <a:gd name="connsiteX8" fmla="*/ 24758 w 47979"/>
                  <a:gd name="connsiteY8" fmla="*/ 165927 h 165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979" h="165927">
                    <a:moveTo>
                      <a:pt x="24758" y="165927"/>
                    </a:moveTo>
                    <a:cubicBezTo>
                      <a:pt x="38077" y="152274"/>
                      <a:pt x="46279" y="134444"/>
                      <a:pt x="47980" y="115445"/>
                    </a:cubicBezTo>
                    <a:cubicBezTo>
                      <a:pt x="47227" y="100331"/>
                      <a:pt x="42142" y="85753"/>
                      <a:pt x="33330" y="73449"/>
                    </a:cubicBezTo>
                    <a:lnTo>
                      <a:pt x="26472" y="1697"/>
                    </a:lnTo>
                    <a:cubicBezTo>
                      <a:pt x="26400" y="690"/>
                      <a:pt x="25524" y="-68"/>
                      <a:pt x="24517" y="5"/>
                    </a:cubicBezTo>
                    <a:cubicBezTo>
                      <a:pt x="23610" y="71"/>
                      <a:pt x="22890" y="792"/>
                      <a:pt x="22824" y="1697"/>
                    </a:cubicBezTo>
                    <a:lnTo>
                      <a:pt x="15738" y="73335"/>
                    </a:lnTo>
                    <a:cubicBezTo>
                      <a:pt x="6598" y="85854"/>
                      <a:pt x="1147" y="100682"/>
                      <a:pt x="2" y="116140"/>
                    </a:cubicBezTo>
                    <a:cubicBezTo>
                      <a:pt x="-274" y="143829"/>
                      <a:pt x="24758" y="165927"/>
                      <a:pt x="24758" y="16592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" name="Freeform: Shape 82">
                <a:extLst>
                  <a:ext uri="{FF2B5EF4-FFF2-40B4-BE49-F238E27FC236}">
                    <a16:creationId xmlns:a16="http://schemas.microsoft.com/office/drawing/2014/main" id="{C7D25B71-7783-43D4-9014-EA4D52925835}"/>
                  </a:ext>
                </a:extLst>
              </p:cNvPr>
              <p:cNvSpPr/>
              <p:nvPr/>
            </p:nvSpPr>
            <p:spPr>
              <a:xfrm>
                <a:off x="4677553" y="3293890"/>
                <a:ext cx="63155" cy="73640"/>
              </a:xfrm>
              <a:custGeom>
                <a:avLst/>
                <a:gdLst>
                  <a:gd name="connsiteX0" fmla="*/ 16195 w 63155"/>
                  <a:gd name="connsiteY0" fmla="*/ 15095 h 73640"/>
                  <a:gd name="connsiteX1" fmla="*/ 2 w 63155"/>
                  <a:gd name="connsiteY1" fmla="*/ 73569 h 73640"/>
                  <a:gd name="connsiteX2" fmla="*/ 49075 w 63155"/>
                  <a:gd name="connsiteY2" fmla="*/ 56309 h 73640"/>
                  <a:gd name="connsiteX3" fmla="*/ 62972 w 63155"/>
                  <a:gd name="connsiteY3" fmla="*/ 540 h 73640"/>
                  <a:gd name="connsiteX4" fmla="*/ 16195 w 63155"/>
                  <a:gd name="connsiteY4" fmla="*/ 15095 h 73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55" h="73640">
                    <a:moveTo>
                      <a:pt x="16195" y="15095"/>
                    </a:moveTo>
                    <a:cubicBezTo>
                      <a:pt x="-550" y="34516"/>
                      <a:pt x="2" y="73569"/>
                      <a:pt x="2" y="73569"/>
                    </a:cubicBezTo>
                    <a:cubicBezTo>
                      <a:pt x="2" y="73569"/>
                      <a:pt x="32330" y="75731"/>
                      <a:pt x="49075" y="56309"/>
                    </a:cubicBezTo>
                    <a:cubicBezTo>
                      <a:pt x="65820" y="36888"/>
                      <a:pt x="62972" y="540"/>
                      <a:pt x="62972" y="540"/>
                    </a:cubicBezTo>
                    <a:cubicBezTo>
                      <a:pt x="62972" y="540"/>
                      <a:pt x="32940" y="-4317"/>
                      <a:pt x="16195" y="15095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" name="Freeform: Shape 83">
                <a:extLst>
                  <a:ext uri="{FF2B5EF4-FFF2-40B4-BE49-F238E27FC236}">
                    <a16:creationId xmlns:a16="http://schemas.microsoft.com/office/drawing/2014/main" id="{39C644E4-3787-419E-94F5-1DC0B9DBF072}"/>
                  </a:ext>
                </a:extLst>
              </p:cNvPr>
              <p:cNvSpPr/>
              <p:nvPr/>
            </p:nvSpPr>
            <p:spPr>
              <a:xfrm>
                <a:off x="4676772" y="3371004"/>
                <a:ext cx="63144" cy="73641"/>
              </a:xfrm>
              <a:custGeom>
                <a:avLst/>
                <a:gdLst>
                  <a:gd name="connsiteX0" fmla="*/ 49056 w 63144"/>
                  <a:gd name="connsiteY0" fmla="*/ 56310 h 73641"/>
                  <a:gd name="connsiteX1" fmla="*/ 62963 w 63144"/>
                  <a:gd name="connsiteY1" fmla="*/ 541 h 73641"/>
                  <a:gd name="connsiteX2" fmla="*/ 16195 w 63144"/>
                  <a:gd name="connsiteY2" fmla="*/ 15133 h 73641"/>
                  <a:gd name="connsiteX3" fmla="*/ 2 w 63144"/>
                  <a:gd name="connsiteY3" fmla="*/ 73569 h 73641"/>
                  <a:gd name="connsiteX4" fmla="*/ 49056 w 63144"/>
                  <a:gd name="connsiteY4" fmla="*/ 56310 h 73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44" h="73641">
                    <a:moveTo>
                      <a:pt x="49056" y="56310"/>
                    </a:moveTo>
                    <a:cubicBezTo>
                      <a:pt x="65801" y="36898"/>
                      <a:pt x="62963" y="541"/>
                      <a:pt x="62963" y="541"/>
                    </a:cubicBezTo>
                    <a:cubicBezTo>
                      <a:pt x="62963" y="541"/>
                      <a:pt x="32959" y="-4326"/>
                      <a:pt x="16195" y="15133"/>
                    </a:cubicBezTo>
                    <a:cubicBezTo>
                      <a:pt x="-569" y="34593"/>
                      <a:pt x="2" y="73569"/>
                      <a:pt x="2" y="73569"/>
                    </a:cubicBezTo>
                    <a:cubicBezTo>
                      <a:pt x="2" y="73569"/>
                      <a:pt x="32311" y="75732"/>
                      <a:pt x="49056" y="5631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2" name="Freeform: Shape 84">
                <a:extLst>
                  <a:ext uri="{FF2B5EF4-FFF2-40B4-BE49-F238E27FC236}">
                    <a16:creationId xmlns:a16="http://schemas.microsoft.com/office/drawing/2014/main" id="{57ED3C07-6AAE-4732-A5C0-1F9FDEBA4F48}"/>
                  </a:ext>
                </a:extLst>
              </p:cNvPr>
              <p:cNvSpPr/>
              <p:nvPr/>
            </p:nvSpPr>
            <p:spPr>
              <a:xfrm>
                <a:off x="4604419" y="3295551"/>
                <a:ext cx="61902" cy="72265"/>
              </a:xfrm>
              <a:custGeom>
                <a:avLst/>
                <a:gdLst>
                  <a:gd name="connsiteX0" fmla="*/ 61878 w 61902"/>
                  <a:gd name="connsiteY0" fmla="*/ 72079 h 72265"/>
                  <a:gd name="connsiteX1" fmla="*/ 46791 w 61902"/>
                  <a:gd name="connsiteY1" fmla="*/ 14043 h 72265"/>
                  <a:gd name="connsiteX2" fmla="*/ 328 w 61902"/>
                  <a:gd name="connsiteY2" fmla="*/ 822 h 72265"/>
                  <a:gd name="connsiteX3" fmla="*/ 13129 w 61902"/>
                  <a:gd name="connsiteY3" fmla="*/ 56220 h 72265"/>
                  <a:gd name="connsiteX4" fmla="*/ 61878 w 61902"/>
                  <a:gd name="connsiteY4" fmla="*/ 72079 h 72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02" h="72265">
                    <a:moveTo>
                      <a:pt x="61878" y="72079"/>
                    </a:moveTo>
                    <a:cubicBezTo>
                      <a:pt x="61878" y="72079"/>
                      <a:pt x="63164" y="33026"/>
                      <a:pt x="46791" y="14043"/>
                    </a:cubicBezTo>
                    <a:cubicBezTo>
                      <a:pt x="30417" y="-4940"/>
                      <a:pt x="328" y="822"/>
                      <a:pt x="328" y="822"/>
                    </a:cubicBezTo>
                    <a:cubicBezTo>
                      <a:pt x="328" y="822"/>
                      <a:pt x="-3235" y="37275"/>
                      <a:pt x="13129" y="56220"/>
                    </a:cubicBezTo>
                    <a:cubicBezTo>
                      <a:pt x="29493" y="75165"/>
                      <a:pt x="61878" y="72079"/>
                      <a:pt x="61878" y="72079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" name="Freeform: Shape 85">
                <a:extLst>
                  <a:ext uri="{FF2B5EF4-FFF2-40B4-BE49-F238E27FC236}">
                    <a16:creationId xmlns:a16="http://schemas.microsoft.com/office/drawing/2014/main" id="{56A762C1-B5F7-427D-94C1-57F7FE896A04}"/>
                  </a:ext>
                </a:extLst>
              </p:cNvPr>
              <p:cNvSpPr/>
              <p:nvPr/>
            </p:nvSpPr>
            <p:spPr>
              <a:xfrm>
                <a:off x="4603695" y="3372668"/>
                <a:ext cx="61902" cy="72250"/>
              </a:xfrm>
              <a:custGeom>
                <a:avLst/>
                <a:gdLst>
                  <a:gd name="connsiteX0" fmla="*/ 61878 w 61902"/>
                  <a:gd name="connsiteY0" fmla="*/ 72067 h 72250"/>
                  <a:gd name="connsiteX1" fmla="*/ 46791 w 61902"/>
                  <a:gd name="connsiteY1" fmla="*/ 14041 h 72250"/>
                  <a:gd name="connsiteX2" fmla="*/ 328 w 61902"/>
                  <a:gd name="connsiteY2" fmla="*/ 820 h 72250"/>
                  <a:gd name="connsiteX3" fmla="*/ 13129 w 61902"/>
                  <a:gd name="connsiteY3" fmla="*/ 56208 h 72250"/>
                  <a:gd name="connsiteX4" fmla="*/ 61878 w 61902"/>
                  <a:gd name="connsiteY4" fmla="*/ 72067 h 72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02" h="72250">
                    <a:moveTo>
                      <a:pt x="61878" y="72067"/>
                    </a:moveTo>
                    <a:cubicBezTo>
                      <a:pt x="61878" y="72067"/>
                      <a:pt x="63164" y="33014"/>
                      <a:pt x="46791" y="14041"/>
                    </a:cubicBezTo>
                    <a:cubicBezTo>
                      <a:pt x="30417" y="-4933"/>
                      <a:pt x="328" y="820"/>
                      <a:pt x="328" y="820"/>
                    </a:cubicBezTo>
                    <a:cubicBezTo>
                      <a:pt x="328" y="820"/>
                      <a:pt x="-3235" y="37282"/>
                      <a:pt x="13129" y="56208"/>
                    </a:cubicBezTo>
                    <a:cubicBezTo>
                      <a:pt x="29493" y="75134"/>
                      <a:pt x="61878" y="72067"/>
                      <a:pt x="61878" y="7206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4" name="Freeform: Shape 86">
                <a:extLst>
                  <a:ext uri="{FF2B5EF4-FFF2-40B4-BE49-F238E27FC236}">
                    <a16:creationId xmlns:a16="http://schemas.microsoft.com/office/drawing/2014/main" id="{3BF3DC05-8B78-46FD-81B9-7994883395AD}"/>
                  </a:ext>
                </a:extLst>
              </p:cNvPr>
              <p:cNvSpPr/>
              <p:nvPr/>
            </p:nvSpPr>
            <p:spPr>
              <a:xfrm>
                <a:off x="4676868" y="3447936"/>
                <a:ext cx="63125" cy="73639"/>
              </a:xfrm>
              <a:custGeom>
                <a:avLst/>
                <a:gdLst>
                  <a:gd name="connsiteX0" fmla="*/ 49037 w 63125"/>
                  <a:gd name="connsiteY0" fmla="*/ 56311 h 73639"/>
                  <a:gd name="connsiteX1" fmla="*/ 62943 w 63125"/>
                  <a:gd name="connsiteY1" fmla="*/ 543 h 73639"/>
                  <a:gd name="connsiteX2" fmla="*/ 16195 w 63125"/>
                  <a:gd name="connsiteY2" fmla="*/ 15097 h 73639"/>
                  <a:gd name="connsiteX3" fmla="*/ 2 w 63125"/>
                  <a:gd name="connsiteY3" fmla="*/ 73571 h 73639"/>
                  <a:gd name="connsiteX4" fmla="*/ 49037 w 63125"/>
                  <a:gd name="connsiteY4" fmla="*/ 56311 h 73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25" h="73639">
                    <a:moveTo>
                      <a:pt x="49037" y="56311"/>
                    </a:moveTo>
                    <a:cubicBezTo>
                      <a:pt x="65782" y="36890"/>
                      <a:pt x="62943" y="543"/>
                      <a:pt x="62943" y="543"/>
                    </a:cubicBezTo>
                    <a:cubicBezTo>
                      <a:pt x="62943" y="543"/>
                      <a:pt x="32949" y="-4325"/>
                      <a:pt x="16195" y="15097"/>
                    </a:cubicBezTo>
                    <a:cubicBezTo>
                      <a:pt x="-560" y="34518"/>
                      <a:pt x="2" y="73571"/>
                      <a:pt x="2" y="73571"/>
                    </a:cubicBezTo>
                    <a:cubicBezTo>
                      <a:pt x="2" y="73571"/>
                      <a:pt x="32292" y="75695"/>
                      <a:pt x="49037" y="56311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: Shape 87">
                <a:extLst>
                  <a:ext uri="{FF2B5EF4-FFF2-40B4-BE49-F238E27FC236}">
                    <a16:creationId xmlns:a16="http://schemas.microsoft.com/office/drawing/2014/main" id="{CC20132F-5762-4BAB-AFFD-0066CAF328CB}"/>
                  </a:ext>
                </a:extLst>
              </p:cNvPr>
              <p:cNvSpPr/>
              <p:nvPr/>
            </p:nvSpPr>
            <p:spPr>
              <a:xfrm>
                <a:off x="4603778" y="3449563"/>
                <a:ext cx="61894" cy="72253"/>
              </a:xfrm>
              <a:custGeom>
                <a:avLst/>
                <a:gdLst>
                  <a:gd name="connsiteX0" fmla="*/ 320 w 61894"/>
                  <a:gd name="connsiteY0" fmla="*/ 820 h 72253"/>
                  <a:gd name="connsiteX1" fmla="*/ 13122 w 61894"/>
                  <a:gd name="connsiteY1" fmla="*/ 56208 h 72253"/>
                  <a:gd name="connsiteX2" fmla="*/ 61871 w 61894"/>
                  <a:gd name="connsiteY2" fmla="*/ 72067 h 72253"/>
                  <a:gd name="connsiteX3" fmla="*/ 46783 w 61894"/>
                  <a:gd name="connsiteY3" fmla="*/ 14041 h 72253"/>
                  <a:gd name="connsiteX4" fmla="*/ 320 w 61894"/>
                  <a:gd name="connsiteY4" fmla="*/ 820 h 72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94" h="72253">
                    <a:moveTo>
                      <a:pt x="320" y="820"/>
                    </a:moveTo>
                    <a:cubicBezTo>
                      <a:pt x="320" y="820"/>
                      <a:pt x="-3204" y="37263"/>
                      <a:pt x="13122" y="56208"/>
                    </a:cubicBezTo>
                    <a:cubicBezTo>
                      <a:pt x="29448" y="75153"/>
                      <a:pt x="61871" y="72067"/>
                      <a:pt x="61871" y="72067"/>
                    </a:cubicBezTo>
                    <a:cubicBezTo>
                      <a:pt x="61871" y="72067"/>
                      <a:pt x="63157" y="33014"/>
                      <a:pt x="46783" y="14041"/>
                    </a:cubicBezTo>
                    <a:cubicBezTo>
                      <a:pt x="30410" y="-4933"/>
                      <a:pt x="320" y="820"/>
                      <a:pt x="320" y="82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6" name="Freeform: Shape 88">
                <a:extLst>
                  <a:ext uri="{FF2B5EF4-FFF2-40B4-BE49-F238E27FC236}">
                    <a16:creationId xmlns:a16="http://schemas.microsoft.com/office/drawing/2014/main" id="{1AB29F1F-1087-4744-B0E1-5D5C650BB0C1}"/>
                  </a:ext>
                </a:extLst>
              </p:cNvPr>
              <p:cNvSpPr/>
              <p:nvPr/>
            </p:nvSpPr>
            <p:spPr>
              <a:xfrm>
                <a:off x="4605210" y="3145668"/>
                <a:ext cx="61910" cy="145033"/>
              </a:xfrm>
              <a:custGeom>
                <a:avLst/>
                <a:gdLst>
                  <a:gd name="connsiteX0" fmla="*/ 61888 w 61910"/>
                  <a:gd name="connsiteY0" fmla="*/ 144847 h 145033"/>
                  <a:gd name="connsiteX1" fmla="*/ 46800 w 61910"/>
                  <a:gd name="connsiteY1" fmla="*/ 86821 h 145033"/>
                  <a:gd name="connsiteX2" fmla="*/ 18415 w 61910"/>
                  <a:gd name="connsiteY2" fmla="*/ 73229 h 145033"/>
                  <a:gd name="connsiteX3" fmla="*/ 12634 w 61910"/>
                  <a:gd name="connsiteY3" fmla="*/ 1734 h 145033"/>
                  <a:gd name="connsiteX4" fmla="*/ 10714 w 61910"/>
                  <a:gd name="connsiteY4" fmla="*/ 3 h 145033"/>
                  <a:gd name="connsiteX5" fmla="*/ 8986 w 61910"/>
                  <a:gd name="connsiteY5" fmla="*/ 1667 h 145033"/>
                  <a:gd name="connsiteX6" fmla="*/ 327 w 61910"/>
                  <a:gd name="connsiteY6" fmla="*/ 73600 h 145033"/>
                  <a:gd name="connsiteX7" fmla="*/ 13139 w 61910"/>
                  <a:gd name="connsiteY7" fmla="*/ 128988 h 145033"/>
                  <a:gd name="connsiteX8" fmla="*/ 61888 w 61910"/>
                  <a:gd name="connsiteY8" fmla="*/ 144847 h 145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10" h="145033">
                    <a:moveTo>
                      <a:pt x="61888" y="144847"/>
                    </a:moveTo>
                    <a:cubicBezTo>
                      <a:pt x="61888" y="144847"/>
                      <a:pt x="63164" y="105795"/>
                      <a:pt x="46800" y="86821"/>
                    </a:cubicBezTo>
                    <a:cubicBezTo>
                      <a:pt x="39394" y="78869"/>
                      <a:pt x="29254" y="74014"/>
                      <a:pt x="18415" y="73229"/>
                    </a:cubicBezTo>
                    <a:lnTo>
                      <a:pt x="12634" y="1734"/>
                    </a:lnTo>
                    <a:cubicBezTo>
                      <a:pt x="12581" y="725"/>
                      <a:pt x="11722" y="-50"/>
                      <a:pt x="10714" y="3"/>
                    </a:cubicBezTo>
                    <a:cubicBezTo>
                      <a:pt x="9803" y="49"/>
                      <a:pt x="9066" y="760"/>
                      <a:pt x="8986" y="1667"/>
                    </a:cubicBezTo>
                    <a:lnTo>
                      <a:pt x="327" y="73600"/>
                    </a:lnTo>
                    <a:cubicBezTo>
                      <a:pt x="327" y="73600"/>
                      <a:pt x="-3235" y="110043"/>
                      <a:pt x="13139" y="128988"/>
                    </a:cubicBezTo>
                    <a:cubicBezTo>
                      <a:pt x="29512" y="147933"/>
                      <a:pt x="61888" y="144847"/>
                      <a:pt x="61888" y="14484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7" name="Freeform: Shape 89">
                <a:extLst>
                  <a:ext uri="{FF2B5EF4-FFF2-40B4-BE49-F238E27FC236}">
                    <a16:creationId xmlns:a16="http://schemas.microsoft.com/office/drawing/2014/main" id="{D63FD7D1-7BE0-48F6-8680-9968117EC552}"/>
                  </a:ext>
                </a:extLst>
              </p:cNvPr>
              <p:cNvSpPr/>
              <p:nvPr/>
            </p:nvSpPr>
            <p:spPr>
              <a:xfrm>
                <a:off x="4678141" y="3145667"/>
                <a:ext cx="61901" cy="145034"/>
              </a:xfrm>
              <a:custGeom>
                <a:avLst/>
                <a:gdLst>
                  <a:gd name="connsiteX0" fmla="*/ 24 w 61901"/>
                  <a:gd name="connsiteY0" fmla="*/ 144848 h 145034"/>
                  <a:gd name="connsiteX1" fmla="*/ 48773 w 61901"/>
                  <a:gd name="connsiteY1" fmla="*/ 128989 h 145034"/>
                  <a:gd name="connsiteX2" fmla="*/ 61574 w 61901"/>
                  <a:gd name="connsiteY2" fmla="*/ 73601 h 145034"/>
                  <a:gd name="connsiteX3" fmla="*/ 52925 w 61901"/>
                  <a:gd name="connsiteY3" fmla="*/ 1668 h 145034"/>
                  <a:gd name="connsiteX4" fmla="*/ 50942 w 61901"/>
                  <a:gd name="connsiteY4" fmla="*/ 7 h 145034"/>
                  <a:gd name="connsiteX5" fmla="*/ 49277 w 61901"/>
                  <a:gd name="connsiteY5" fmla="*/ 1735 h 145034"/>
                  <a:gd name="connsiteX6" fmla="*/ 43496 w 61901"/>
                  <a:gd name="connsiteY6" fmla="*/ 73230 h 145034"/>
                  <a:gd name="connsiteX7" fmla="*/ 15121 w 61901"/>
                  <a:gd name="connsiteY7" fmla="*/ 86822 h 145034"/>
                  <a:gd name="connsiteX8" fmla="*/ 24 w 61901"/>
                  <a:gd name="connsiteY8" fmla="*/ 144848 h 145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01" h="145034">
                    <a:moveTo>
                      <a:pt x="24" y="144848"/>
                    </a:moveTo>
                    <a:cubicBezTo>
                      <a:pt x="24" y="144848"/>
                      <a:pt x="32409" y="147934"/>
                      <a:pt x="48773" y="128989"/>
                    </a:cubicBezTo>
                    <a:cubicBezTo>
                      <a:pt x="65137" y="110044"/>
                      <a:pt x="61574" y="73601"/>
                      <a:pt x="61574" y="73601"/>
                    </a:cubicBezTo>
                    <a:lnTo>
                      <a:pt x="52925" y="1668"/>
                    </a:lnTo>
                    <a:cubicBezTo>
                      <a:pt x="52837" y="662"/>
                      <a:pt x="51949" y="-81"/>
                      <a:pt x="50942" y="7"/>
                    </a:cubicBezTo>
                    <a:cubicBezTo>
                      <a:pt x="50035" y="88"/>
                      <a:pt x="49324" y="824"/>
                      <a:pt x="49277" y="1735"/>
                    </a:cubicBezTo>
                    <a:lnTo>
                      <a:pt x="43496" y="73230"/>
                    </a:lnTo>
                    <a:cubicBezTo>
                      <a:pt x="32660" y="74014"/>
                      <a:pt x="22523" y="78869"/>
                      <a:pt x="15121" y="86822"/>
                    </a:cubicBezTo>
                    <a:cubicBezTo>
                      <a:pt x="-1262" y="105767"/>
                      <a:pt x="24" y="144848"/>
                      <a:pt x="24" y="144848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8" name="Freeform: Shape 90">
                <a:extLst>
                  <a:ext uri="{FF2B5EF4-FFF2-40B4-BE49-F238E27FC236}">
                    <a16:creationId xmlns:a16="http://schemas.microsoft.com/office/drawing/2014/main" id="{235591BC-384A-411F-81C7-B412494AEB7B}"/>
                  </a:ext>
                </a:extLst>
              </p:cNvPr>
              <p:cNvSpPr/>
              <p:nvPr/>
            </p:nvSpPr>
            <p:spPr>
              <a:xfrm>
                <a:off x="4648102" y="3070067"/>
                <a:ext cx="47979" cy="165927"/>
              </a:xfrm>
              <a:custGeom>
                <a:avLst/>
                <a:gdLst>
                  <a:gd name="connsiteX0" fmla="*/ 24758 w 47979"/>
                  <a:gd name="connsiteY0" fmla="*/ 165927 h 165927"/>
                  <a:gd name="connsiteX1" fmla="*/ 47980 w 47979"/>
                  <a:gd name="connsiteY1" fmla="*/ 115445 h 165927"/>
                  <a:gd name="connsiteX2" fmla="*/ 33330 w 47979"/>
                  <a:gd name="connsiteY2" fmla="*/ 73449 h 165927"/>
                  <a:gd name="connsiteX3" fmla="*/ 26472 w 47979"/>
                  <a:gd name="connsiteY3" fmla="*/ 1697 h 165927"/>
                  <a:gd name="connsiteX4" fmla="*/ 24517 w 47979"/>
                  <a:gd name="connsiteY4" fmla="*/ 5 h 165927"/>
                  <a:gd name="connsiteX5" fmla="*/ 22824 w 47979"/>
                  <a:gd name="connsiteY5" fmla="*/ 1697 h 165927"/>
                  <a:gd name="connsiteX6" fmla="*/ 15747 w 47979"/>
                  <a:gd name="connsiteY6" fmla="*/ 73335 h 165927"/>
                  <a:gd name="connsiteX7" fmla="*/ 2 w 47979"/>
                  <a:gd name="connsiteY7" fmla="*/ 116140 h 165927"/>
                  <a:gd name="connsiteX8" fmla="*/ 24758 w 47979"/>
                  <a:gd name="connsiteY8" fmla="*/ 165927 h 165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979" h="165927">
                    <a:moveTo>
                      <a:pt x="24758" y="165927"/>
                    </a:moveTo>
                    <a:cubicBezTo>
                      <a:pt x="38077" y="152274"/>
                      <a:pt x="46279" y="134444"/>
                      <a:pt x="47980" y="115445"/>
                    </a:cubicBezTo>
                    <a:cubicBezTo>
                      <a:pt x="47227" y="100331"/>
                      <a:pt x="42142" y="85753"/>
                      <a:pt x="33330" y="73449"/>
                    </a:cubicBezTo>
                    <a:lnTo>
                      <a:pt x="26472" y="1697"/>
                    </a:lnTo>
                    <a:cubicBezTo>
                      <a:pt x="26400" y="690"/>
                      <a:pt x="25524" y="-68"/>
                      <a:pt x="24517" y="5"/>
                    </a:cubicBezTo>
                    <a:cubicBezTo>
                      <a:pt x="23610" y="71"/>
                      <a:pt x="22890" y="792"/>
                      <a:pt x="22824" y="1697"/>
                    </a:cubicBezTo>
                    <a:lnTo>
                      <a:pt x="15747" y="73335"/>
                    </a:lnTo>
                    <a:cubicBezTo>
                      <a:pt x="6598" y="85850"/>
                      <a:pt x="1143" y="100680"/>
                      <a:pt x="2" y="116140"/>
                    </a:cubicBezTo>
                    <a:cubicBezTo>
                      <a:pt x="-274" y="143829"/>
                      <a:pt x="24758" y="165927"/>
                      <a:pt x="24758" y="16592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9" name="Freeform: Shape 91">
                <a:extLst>
                  <a:ext uri="{FF2B5EF4-FFF2-40B4-BE49-F238E27FC236}">
                    <a16:creationId xmlns:a16="http://schemas.microsoft.com/office/drawing/2014/main" id="{F99A56D8-5ECC-4AC9-A109-F61D82952482}"/>
                  </a:ext>
                </a:extLst>
              </p:cNvPr>
              <p:cNvSpPr/>
              <p:nvPr/>
            </p:nvSpPr>
            <p:spPr>
              <a:xfrm>
                <a:off x="4877578" y="3312940"/>
                <a:ext cx="63155" cy="73640"/>
              </a:xfrm>
              <a:custGeom>
                <a:avLst/>
                <a:gdLst>
                  <a:gd name="connsiteX0" fmla="*/ 16195 w 63155"/>
                  <a:gd name="connsiteY0" fmla="*/ 15095 h 73640"/>
                  <a:gd name="connsiteX1" fmla="*/ 2 w 63155"/>
                  <a:gd name="connsiteY1" fmla="*/ 73569 h 73640"/>
                  <a:gd name="connsiteX2" fmla="*/ 49075 w 63155"/>
                  <a:gd name="connsiteY2" fmla="*/ 56309 h 73640"/>
                  <a:gd name="connsiteX3" fmla="*/ 62972 w 63155"/>
                  <a:gd name="connsiteY3" fmla="*/ 540 h 73640"/>
                  <a:gd name="connsiteX4" fmla="*/ 16195 w 63155"/>
                  <a:gd name="connsiteY4" fmla="*/ 15095 h 73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55" h="73640">
                    <a:moveTo>
                      <a:pt x="16195" y="15095"/>
                    </a:moveTo>
                    <a:cubicBezTo>
                      <a:pt x="-550" y="34516"/>
                      <a:pt x="2" y="73569"/>
                      <a:pt x="2" y="73569"/>
                    </a:cubicBezTo>
                    <a:cubicBezTo>
                      <a:pt x="2" y="73569"/>
                      <a:pt x="32330" y="75731"/>
                      <a:pt x="49075" y="56309"/>
                    </a:cubicBezTo>
                    <a:cubicBezTo>
                      <a:pt x="65820" y="36888"/>
                      <a:pt x="62972" y="540"/>
                      <a:pt x="62972" y="540"/>
                    </a:cubicBezTo>
                    <a:cubicBezTo>
                      <a:pt x="62972" y="540"/>
                      <a:pt x="32940" y="-4317"/>
                      <a:pt x="16195" y="15095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0" name="Freeform: Shape 92">
                <a:extLst>
                  <a:ext uri="{FF2B5EF4-FFF2-40B4-BE49-F238E27FC236}">
                    <a16:creationId xmlns:a16="http://schemas.microsoft.com/office/drawing/2014/main" id="{11D34696-909F-4741-B6C7-CDF037C1D8CE}"/>
                  </a:ext>
                </a:extLst>
              </p:cNvPr>
              <p:cNvSpPr/>
              <p:nvPr/>
            </p:nvSpPr>
            <p:spPr>
              <a:xfrm>
                <a:off x="4876797" y="3390054"/>
                <a:ext cx="63144" cy="73641"/>
              </a:xfrm>
              <a:custGeom>
                <a:avLst/>
                <a:gdLst>
                  <a:gd name="connsiteX0" fmla="*/ 49056 w 63144"/>
                  <a:gd name="connsiteY0" fmla="*/ 56310 h 73641"/>
                  <a:gd name="connsiteX1" fmla="*/ 62963 w 63144"/>
                  <a:gd name="connsiteY1" fmla="*/ 541 h 73641"/>
                  <a:gd name="connsiteX2" fmla="*/ 16195 w 63144"/>
                  <a:gd name="connsiteY2" fmla="*/ 15133 h 73641"/>
                  <a:gd name="connsiteX3" fmla="*/ 2 w 63144"/>
                  <a:gd name="connsiteY3" fmla="*/ 73569 h 73641"/>
                  <a:gd name="connsiteX4" fmla="*/ 49056 w 63144"/>
                  <a:gd name="connsiteY4" fmla="*/ 56310 h 73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44" h="73641">
                    <a:moveTo>
                      <a:pt x="49056" y="56310"/>
                    </a:moveTo>
                    <a:cubicBezTo>
                      <a:pt x="65801" y="36898"/>
                      <a:pt x="62963" y="541"/>
                      <a:pt x="62963" y="541"/>
                    </a:cubicBezTo>
                    <a:cubicBezTo>
                      <a:pt x="62963" y="541"/>
                      <a:pt x="32959" y="-4326"/>
                      <a:pt x="16195" y="15133"/>
                    </a:cubicBezTo>
                    <a:cubicBezTo>
                      <a:pt x="-569" y="34593"/>
                      <a:pt x="2" y="73569"/>
                      <a:pt x="2" y="73569"/>
                    </a:cubicBezTo>
                    <a:cubicBezTo>
                      <a:pt x="2" y="73569"/>
                      <a:pt x="32311" y="75732"/>
                      <a:pt x="49056" y="5631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1" name="Freeform: Shape 93">
                <a:extLst>
                  <a:ext uri="{FF2B5EF4-FFF2-40B4-BE49-F238E27FC236}">
                    <a16:creationId xmlns:a16="http://schemas.microsoft.com/office/drawing/2014/main" id="{FB2FC612-DB0A-49DC-BEDC-56DD3A65B4D3}"/>
                  </a:ext>
                </a:extLst>
              </p:cNvPr>
              <p:cNvSpPr/>
              <p:nvPr/>
            </p:nvSpPr>
            <p:spPr>
              <a:xfrm>
                <a:off x="4804444" y="3314607"/>
                <a:ext cx="61901" cy="72259"/>
              </a:xfrm>
              <a:custGeom>
                <a:avLst/>
                <a:gdLst>
                  <a:gd name="connsiteX0" fmla="*/ 61878 w 61901"/>
                  <a:gd name="connsiteY0" fmla="*/ 72073 h 72259"/>
                  <a:gd name="connsiteX1" fmla="*/ 46791 w 61901"/>
                  <a:gd name="connsiteY1" fmla="*/ 14047 h 72259"/>
                  <a:gd name="connsiteX2" fmla="*/ 328 w 61901"/>
                  <a:gd name="connsiteY2" fmla="*/ 817 h 72259"/>
                  <a:gd name="connsiteX3" fmla="*/ 13129 w 61901"/>
                  <a:gd name="connsiteY3" fmla="*/ 56214 h 72259"/>
                  <a:gd name="connsiteX4" fmla="*/ 61878 w 61901"/>
                  <a:gd name="connsiteY4" fmla="*/ 72073 h 72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01" h="72259">
                    <a:moveTo>
                      <a:pt x="61878" y="72073"/>
                    </a:moveTo>
                    <a:cubicBezTo>
                      <a:pt x="61878" y="72073"/>
                      <a:pt x="63164" y="33021"/>
                      <a:pt x="46791" y="14047"/>
                    </a:cubicBezTo>
                    <a:cubicBezTo>
                      <a:pt x="30417" y="-4927"/>
                      <a:pt x="328" y="817"/>
                      <a:pt x="328" y="817"/>
                    </a:cubicBezTo>
                    <a:cubicBezTo>
                      <a:pt x="328" y="817"/>
                      <a:pt x="-3235" y="37269"/>
                      <a:pt x="13129" y="56214"/>
                    </a:cubicBezTo>
                    <a:cubicBezTo>
                      <a:pt x="29493" y="75159"/>
                      <a:pt x="61878" y="72073"/>
                      <a:pt x="61878" y="72073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" name="Freeform: Shape 94">
                <a:extLst>
                  <a:ext uri="{FF2B5EF4-FFF2-40B4-BE49-F238E27FC236}">
                    <a16:creationId xmlns:a16="http://schemas.microsoft.com/office/drawing/2014/main" id="{1064D7F9-5411-42AA-AFA8-A96E1EDA0A77}"/>
                  </a:ext>
                </a:extLst>
              </p:cNvPr>
              <p:cNvSpPr/>
              <p:nvPr/>
            </p:nvSpPr>
            <p:spPr>
              <a:xfrm>
                <a:off x="4803720" y="3391718"/>
                <a:ext cx="61901" cy="72250"/>
              </a:xfrm>
              <a:custGeom>
                <a:avLst/>
                <a:gdLst>
                  <a:gd name="connsiteX0" fmla="*/ 61878 w 61901"/>
                  <a:gd name="connsiteY0" fmla="*/ 72067 h 72250"/>
                  <a:gd name="connsiteX1" fmla="*/ 46790 w 61901"/>
                  <a:gd name="connsiteY1" fmla="*/ 14041 h 72250"/>
                  <a:gd name="connsiteX2" fmla="*/ 327 w 61901"/>
                  <a:gd name="connsiteY2" fmla="*/ 820 h 72250"/>
                  <a:gd name="connsiteX3" fmla="*/ 13139 w 61901"/>
                  <a:gd name="connsiteY3" fmla="*/ 56208 h 72250"/>
                  <a:gd name="connsiteX4" fmla="*/ 61878 w 61901"/>
                  <a:gd name="connsiteY4" fmla="*/ 72067 h 72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01" h="72250">
                    <a:moveTo>
                      <a:pt x="61878" y="72067"/>
                    </a:moveTo>
                    <a:cubicBezTo>
                      <a:pt x="61878" y="72067"/>
                      <a:pt x="63164" y="33014"/>
                      <a:pt x="46790" y="14041"/>
                    </a:cubicBezTo>
                    <a:cubicBezTo>
                      <a:pt x="30417" y="-4933"/>
                      <a:pt x="327" y="820"/>
                      <a:pt x="327" y="820"/>
                    </a:cubicBezTo>
                    <a:cubicBezTo>
                      <a:pt x="327" y="820"/>
                      <a:pt x="-3235" y="37282"/>
                      <a:pt x="13139" y="56208"/>
                    </a:cubicBezTo>
                    <a:cubicBezTo>
                      <a:pt x="29512" y="75134"/>
                      <a:pt x="61878" y="72067"/>
                      <a:pt x="61878" y="7206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: Shape 95">
                <a:extLst>
                  <a:ext uri="{FF2B5EF4-FFF2-40B4-BE49-F238E27FC236}">
                    <a16:creationId xmlns:a16="http://schemas.microsoft.com/office/drawing/2014/main" id="{232D33D1-A26F-4B9A-BC3A-33B3994864DF}"/>
                  </a:ext>
                </a:extLst>
              </p:cNvPr>
              <p:cNvSpPr/>
              <p:nvPr/>
            </p:nvSpPr>
            <p:spPr>
              <a:xfrm>
                <a:off x="4876893" y="3466986"/>
                <a:ext cx="63126" cy="73639"/>
              </a:xfrm>
              <a:custGeom>
                <a:avLst/>
                <a:gdLst>
                  <a:gd name="connsiteX0" fmla="*/ 49037 w 63126"/>
                  <a:gd name="connsiteY0" fmla="*/ 56311 h 73639"/>
                  <a:gd name="connsiteX1" fmla="*/ 62943 w 63126"/>
                  <a:gd name="connsiteY1" fmla="*/ 543 h 73639"/>
                  <a:gd name="connsiteX2" fmla="*/ 16195 w 63126"/>
                  <a:gd name="connsiteY2" fmla="*/ 15097 h 73639"/>
                  <a:gd name="connsiteX3" fmla="*/ 2 w 63126"/>
                  <a:gd name="connsiteY3" fmla="*/ 73571 h 73639"/>
                  <a:gd name="connsiteX4" fmla="*/ 49037 w 63126"/>
                  <a:gd name="connsiteY4" fmla="*/ 56311 h 73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26" h="73639">
                    <a:moveTo>
                      <a:pt x="49037" y="56311"/>
                    </a:moveTo>
                    <a:cubicBezTo>
                      <a:pt x="65791" y="36890"/>
                      <a:pt x="62943" y="543"/>
                      <a:pt x="62943" y="543"/>
                    </a:cubicBezTo>
                    <a:cubicBezTo>
                      <a:pt x="62943" y="543"/>
                      <a:pt x="32949" y="-4325"/>
                      <a:pt x="16195" y="15097"/>
                    </a:cubicBezTo>
                    <a:cubicBezTo>
                      <a:pt x="-560" y="34518"/>
                      <a:pt x="2" y="73571"/>
                      <a:pt x="2" y="73571"/>
                    </a:cubicBezTo>
                    <a:cubicBezTo>
                      <a:pt x="2" y="73571"/>
                      <a:pt x="32292" y="75695"/>
                      <a:pt x="49037" y="56311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4" name="Freeform: Shape 96">
                <a:extLst>
                  <a:ext uri="{FF2B5EF4-FFF2-40B4-BE49-F238E27FC236}">
                    <a16:creationId xmlns:a16="http://schemas.microsoft.com/office/drawing/2014/main" id="{1699678F-CA71-40F1-BD2E-961FC85DE5B4}"/>
                  </a:ext>
                </a:extLst>
              </p:cNvPr>
              <p:cNvSpPr/>
              <p:nvPr/>
            </p:nvSpPr>
            <p:spPr>
              <a:xfrm>
                <a:off x="4803803" y="3468613"/>
                <a:ext cx="61894" cy="72253"/>
              </a:xfrm>
              <a:custGeom>
                <a:avLst/>
                <a:gdLst>
                  <a:gd name="connsiteX0" fmla="*/ 320 w 61894"/>
                  <a:gd name="connsiteY0" fmla="*/ 820 h 72253"/>
                  <a:gd name="connsiteX1" fmla="*/ 13122 w 61894"/>
                  <a:gd name="connsiteY1" fmla="*/ 56208 h 72253"/>
                  <a:gd name="connsiteX2" fmla="*/ 61871 w 61894"/>
                  <a:gd name="connsiteY2" fmla="*/ 72067 h 72253"/>
                  <a:gd name="connsiteX3" fmla="*/ 46793 w 61894"/>
                  <a:gd name="connsiteY3" fmla="*/ 14041 h 72253"/>
                  <a:gd name="connsiteX4" fmla="*/ 320 w 61894"/>
                  <a:gd name="connsiteY4" fmla="*/ 820 h 72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94" h="72253">
                    <a:moveTo>
                      <a:pt x="320" y="820"/>
                    </a:moveTo>
                    <a:cubicBezTo>
                      <a:pt x="320" y="820"/>
                      <a:pt x="-3204" y="37263"/>
                      <a:pt x="13122" y="56208"/>
                    </a:cubicBezTo>
                    <a:cubicBezTo>
                      <a:pt x="29448" y="75153"/>
                      <a:pt x="61871" y="72067"/>
                      <a:pt x="61871" y="72067"/>
                    </a:cubicBezTo>
                    <a:cubicBezTo>
                      <a:pt x="61871" y="72067"/>
                      <a:pt x="63157" y="33014"/>
                      <a:pt x="46793" y="14041"/>
                    </a:cubicBezTo>
                    <a:cubicBezTo>
                      <a:pt x="30429" y="-4933"/>
                      <a:pt x="320" y="820"/>
                      <a:pt x="320" y="82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: Shape 97">
                <a:extLst>
                  <a:ext uri="{FF2B5EF4-FFF2-40B4-BE49-F238E27FC236}">
                    <a16:creationId xmlns:a16="http://schemas.microsoft.com/office/drawing/2014/main" id="{9F33A6D5-9EF1-43F8-A3F5-A8381F9B0174}"/>
                  </a:ext>
                </a:extLst>
              </p:cNvPr>
              <p:cNvSpPr/>
              <p:nvPr/>
            </p:nvSpPr>
            <p:spPr>
              <a:xfrm>
                <a:off x="4805235" y="3164718"/>
                <a:ext cx="61910" cy="145033"/>
              </a:xfrm>
              <a:custGeom>
                <a:avLst/>
                <a:gdLst>
                  <a:gd name="connsiteX0" fmla="*/ 61888 w 61910"/>
                  <a:gd name="connsiteY0" fmla="*/ 144847 h 145033"/>
                  <a:gd name="connsiteX1" fmla="*/ 46800 w 61910"/>
                  <a:gd name="connsiteY1" fmla="*/ 86821 h 145033"/>
                  <a:gd name="connsiteX2" fmla="*/ 18415 w 61910"/>
                  <a:gd name="connsiteY2" fmla="*/ 73229 h 145033"/>
                  <a:gd name="connsiteX3" fmla="*/ 12634 w 61910"/>
                  <a:gd name="connsiteY3" fmla="*/ 1734 h 145033"/>
                  <a:gd name="connsiteX4" fmla="*/ 10713 w 61910"/>
                  <a:gd name="connsiteY4" fmla="*/ 3 h 145033"/>
                  <a:gd name="connsiteX5" fmla="*/ 8986 w 61910"/>
                  <a:gd name="connsiteY5" fmla="*/ 1667 h 145033"/>
                  <a:gd name="connsiteX6" fmla="*/ 327 w 61910"/>
                  <a:gd name="connsiteY6" fmla="*/ 73600 h 145033"/>
                  <a:gd name="connsiteX7" fmla="*/ 13139 w 61910"/>
                  <a:gd name="connsiteY7" fmla="*/ 128988 h 145033"/>
                  <a:gd name="connsiteX8" fmla="*/ 61888 w 61910"/>
                  <a:gd name="connsiteY8" fmla="*/ 144847 h 145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10" h="145033">
                    <a:moveTo>
                      <a:pt x="61888" y="144847"/>
                    </a:moveTo>
                    <a:cubicBezTo>
                      <a:pt x="61888" y="144847"/>
                      <a:pt x="63164" y="105795"/>
                      <a:pt x="46800" y="86821"/>
                    </a:cubicBezTo>
                    <a:cubicBezTo>
                      <a:pt x="39395" y="78867"/>
                      <a:pt x="29255" y="74011"/>
                      <a:pt x="18415" y="73229"/>
                    </a:cubicBezTo>
                    <a:lnTo>
                      <a:pt x="12634" y="1734"/>
                    </a:lnTo>
                    <a:cubicBezTo>
                      <a:pt x="12581" y="725"/>
                      <a:pt x="11722" y="-50"/>
                      <a:pt x="10713" y="3"/>
                    </a:cubicBezTo>
                    <a:cubicBezTo>
                      <a:pt x="9803" y="49"/>
                      <a:pt x="9066" y="760"/>
                      <a:pt x="8986" y="1667"/>
                    </a:cubicBezTo>
                    <a:lnTo>
                      <a:pt x="327" y="73600"/>
                    </a:lnTo>
                    <a:cubicBezTo>
                      <a:pt x="327" y="73600"/>
                      <a:pt x="-3235" y="110043"/>
                      <a:pt x="13139" y="128988"/>
                    </a:cubicBezTo>
                    <a:cubicBezTo>
                      <a:pt x="29512" y="147933"/>
                      <a:pt x="61888" y="144847"/>
                      <a:pt x="61888" y="14484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6" name="Freeform: Shape 98">
                <a:extLst>
                  <a:ext uri="{FF2B5EF4-FFF2-40B4-BE49-F238E27FC236}">
                    <a16:creationId xmlns:a16="http://schemas.microsoft.com/office/drawing/2014/main" id="{A55A71A6-1D70-45AE-AFFB-61AF67FB4B05}"/>
                  </a:ext>
                </a:extLst>
              </p:cNvPr>
              <p:cNvSpPr/>
              <p:nvPr/>
            </p:nvSpPr>
            <p:spPr>
              <a:xfrm>
                <a:off x="4878167" y="3164599"/>
                <a:ext cx="61901" cy="145152"/>
              </a:xfrm>
              <a:custGeom>
                <a:avLst/>
                <a:gdLst>
                  <a:gd name="connsiteX0" fmla="*/ 24 w 61901"/>
                  <a:gd name="connsiteY0" fmla="*/ 144966 h 145152"/>
                  <a:gd name="connsiteX1" fmla="*/ 48773 w 61901"/>
                  <a:gd name="connsiteY1" fmla="*/ 129107 h 145152"/>
                  <a:gd name="connsiteX2" fmla="*/ 61574 w 61901"/>
                  <a:gd name="connsiteY2" fmla="*/ 73719 h 145152"/>
                  <a:gd name="connsiteX3" fmla="*/ 52925 w 61901"/>
                  <a:gd name="connsiteY3" fmla="*/ 1786 h 145152"/>
                  <a:gd name="connsiteX4" fmla="*/ 51073 w 61901"/>
                  <a:gd name="connsiteY4" fmla="*/ 0 h 145152"/>
                  <a:gd name="connsiteX5" fmla="*/ 49287 w 61901"/>
                  <a:gd name="connsiteY5" fmla="*/ 1853 h 145152"/>
                  <a:gd name="connsiteX6" fmla="*/ 43505 w 61901"/>
                  <a:gd name="connsiteY6" fmla="*/ 73348 h 145152"/>
                  <a:gd name="connsiteX7" fmla="*/ 15121 w 61901"/>
                  <a:gd name="connsiteY7" fmla="*/ 86940 h 145152"/>
                  <a:gd name="connsiteX8" fmla="*/ 24 w 61901"/>
                  <a:gd name="connsiteY8" fmla="*/ 144966 h 145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01" h="145152">
                    <a:moveTo>
                      <a:pt x="24" y="144966"/>
                    </a:moveTo>
                    <a:cubicBezTo>
                      <a:pt x="24" y="144966"/>
                      <a:pt x="32409" y="148052"/>
                      <a:pt x="48773" y="129107"/>
                    </a:cubicBezTo>
                    <a:cubicBezTo>
                      <a:pt x="65137" y="110162"/>
                      <a:pt x="61574" y="73719"/>
                      <a:pt x="61574" y="73719"/>
                    </a:cubicBezTo>
                    <a:lnTo>
                      <a:pt x="52925" y="1786"/>
                    </a:lnTo>
                    <a:cubicBezTo>
                      <a:pt x="52907" y="781"/>
                      <a:pt x="52078" y="-18"/>
                      <a:pt x="51073" y="0"/>
                    </a:cubicBezTo>
                    <a:cubicBezTo>
                      <a:pt x="50068" y="18"/>
                      <a:pt x="49269" y="848"/>
                      <a:pt x="49287" y="1853"/>
                    </a:cubicBezTo>
                    <a:lnTo>
                      <a:pt x="43505" y="73348"/>
                    </a:lnTo>
                    <a:cubicBezTo>
                      <a:pt x="32666" y="74130"/>
                      <a:pt x="22525" y="78985"/>
                      <a:pt x="15121" y="86940"/>
                    </a:cubicBezTo>
                    <a:cubicBezTo>
                      <a:pt x="-1262" y="105885"/>
                      <a:pt x="24" y="144966"/>
                      <a:pt x="24" y="144966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7" name="Freeform: Shape 99">
                <a:extLst>
                  <a:ext uri="{FF2B5EF4-FFF2-40B4-BE49-F238E27FC236}">
                    <a16:creationId xmlns:a16="http://schemas.microsoft.com/office/drawing/2014/main" id="{D396D551-FF27-4EBE-87D8-272DC662B503}"/>
                  </a:ext>
                </a:extLst>
              </p:cNvPr>
              <p:cNvSpPr/>
              <p:nvPr/>
            </p:nvSpPr>
            <p:spPr>
              <a:xfrm>
                <a:off x="4848127" y="3089117"/>
                <a:ext cx="47989" cy="165927"/>
              </a:xfrm>
              <a:custGeom>
                <a:avLst/>
                <a:gdLst>
                  <a:gd name="connsiteX0" fmla="*/ 24758 w 47989"/>
                  <a:gd name="connsiteY0" fmla="*/ 165927 h 165927"/>
                  <a:gd name="connsiteX1" fmla="*/ 47989 w 47989"/>
                  <a:gd name="connsiteY1" fmla="*/ 115445 h 165927"/>
                  <a:gd name="connsiteX2" fmla="*/ 33330 w 47989"/>
                  <a:gd name="connsiteY2" fmla="*/ 73449 h 165927"/>
                  <a:gd name="connsiteX3" fmla="*/ 26472 w 47989"/>
                  <a:gd name="connsiteY3" fmla="*/ 1697 h 165927"/>
                  <a:gd name="connsiteX4" fmla="*/ 24517 w 47989"/>
                  <a:gd name="connsiteY4" fmla="*/ 5 h 165927"/>
                  <a:gd name="connsiteX5" fmla="*/ 22824 w 47989"/>
                  <a:gd name="connsiteY5" fmla="*/ 1697 h 165927"/>
                  <a:gd name="connsiteX6" fmla="*/ 15747 w 47989"/>
                  <a:gd name="connsiteY6" fmla="*/ 73335 h 165927"/>
                  <a:gd name="connsiteX7" fmla="*/ 2 w 47989"/>
                  <a:gd name="connsiteY7" fmla="*/ 116140 h 165927"/>
                  <a:gd name="connsiteX8" fmla="*/ 24758 w 47989"/>
                  <a:gd name="connsiteY8" fmla="*/ 165927 h 165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989" h="165927">
                    <a:moveTo>
                      <a:pt x="24758" y="165927"/>
                    </a:moveTo>
                    <a:cubicBezTo>
                      <a:pt x="38075" y="152271"/>
                      <a:pt x="46279" y="134443"/>
                      <a:pt x="47989" y="115445"/>
                    </a:cubicBezTo>
                    <a:cubicBezTo>
                      <a:pt x="47234" y="100330"/>
                      <a:pt x="42145" y="85751"/>
                      <a:pt x="33330" y="73449"/>
                    </a:cubicBezTo>
                    <a:lnTo>
                      <a:pt x="26472" y="1697"/>
                    </a:lnTo>
                    <a:cubicBezTo>
                      <a:pt x="26400" y="690"/>
                      <a:pt x="25523" y="-68"/>
                      <a:pt x="24517" y="5"/>
                    </a:cubicBezTo>
                    <a:cubicBezTo>
                      <a:pt x="23610" y="71"/>
                      <a:pt x="22890" y="792"/>
                      <a:pt x="22824" y="1697"/>
                    </a:cubicBezTo>
                    <a:lnTo>
                      <a:pt x="15747" y="73335"/>
                    </a:lnTo>
                    <a:cubicBezTo>
                      <a:pt x="6603" y="85853"/>
                      <a:pt x="1148" y="100681"/>
                      <a:pt x="2" y="116140"/>
                    </a:cubicBezTo>
                    <a:cubicBezTo>
                      <a:pt x="-265" y="143829"/>
                      <a:pt x="24758" y="165927"/>
                      <a:pt x="24758" y="16592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sp>
        <p:nvSpPr>
          <p:cNvPr id="64" name="Diamond 101">
            <a:extLst>
              <a:ext uri="{FF2B5EF4-FFF2-40B4-BE49-F238E27FC236}">
                <a16:creationId xmlns:a16="http://schemas.microsoft.com/office/drawing/2014/main" id="{3E84B85B-8122-45E5-A254-08EA06098D21}"/>
              </a:ext>
            </a:extLst>
          </p:cNvPr>
          <p:cNvSpPr/>
          <p:nvPr/>
        </p:nvSpPr>
        <p:spPr>
          <a:xfrm>
            <a:off x="4256096" y="2026303"/>
            <a:ext cx="180249" cy="212354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Diamond 102">
            <a:extLst>
              <a:ext uri="{FF2B5EF4-FFF2-40B4-BE49-F238E27FC236}">
                <a16:creationId xmlns:a16="http://schemas.microsoft.com/office/drawing/2014/main" id="{7F1F4549-AE9D-4721-928B-F1BFAB2BCF25}"/>
              </a:ext>
            </a:extLst>
          </p:cNvPr>
          <p:cNvSpPr/>
          <p:nvPr/>
        </p:nvSpPr>
        <p:spPr>
          <a:xfrm>
            <a:off x="4712907" y="1852905"/>
            <a:ext cx="180249" cy="212354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Diamond 103">
            <a:extLst>
              <a:ext uri="{FF2B5EF4-FFF2-40B4-BE49-F238E27FC236}">
                <a16:creationId xmlns:a16="http://schemas.microsoft.com/office/drawing/2014/main" id="{A4CF5674-A3FE-4484-9308-D0C34FC3B988}"/>
              </a:ext>
            </a:extLst>
          </p:cNvPr>
          <p:cNvSpPr/>
          <p:nvPr/>
        </p:nvSpPr>
        <p:spPr>
          <a:xfrm>
            <a:off x="5149482" y="2151170"/>
            <a:ext cx="180249" cy="212354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Diamond 104">
            <a:extLst>
              <a:ext uri="{FF2B5EF4-FFF2-40B4-BE49-F238E27FC236}">
                <a16:creationId xmlns:a16="http://schemas.microsoft.com/office/drawing/2014/main" id="{3942738A-ADB9-4DFA-8C69-9F3709A469A2}"/>
              </a:ext>
            </a:extLst>
          </p:cNvPr>
          <p:cNvSpPr/>
          <p:nvPr/>
        </p:nvSpPr>
        <p:spPr>
          <a:xfrm>
            <a:off x="5596898" y="2323151"/>
            <a:ext cx="180249" cy="212354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Diamond 105">
            <a:extLst>
              <a:ext uri="{FF2B5EF4-FFF2-40B4-BE49-F238E27FC236}">
                <a16:creationId xmlns:a16="http://schemas.microsoft.com/office/drawing/2014/main" id="{E50C32C4-0F7C-421E-9088-7CB6C82426C8}"/>
              </a:ext>
            </a:extLst>
          </p:cNvPr>
          <p:cNvSpPr/>
          <p:nvPr/>
        </p:nvSpPr>
        <p:spPr>
          <a:xfrm>
            <a:off x="6067172" y="1932930"/>
            <a:ext cx="180249" cy="212354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B8304DF-4683-48EF-AE1E-FDCBBC92BC09}"/>
              </a:ext>
            </a:extLst>
          </p:cNvPr>
          <p:cNvSpPr/>
          <p:nvPr/>
        </p:nvSpPr>
        <p:spPr>
          <a:xfrm>
            <a:off x="5947748" y="1279647"/>
            <a:ext cx="395851" cy="17854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Arrow: Right 108">
            <a:extLst>
              <a:ext uri="{FF2B5EF4-FFF2-40B4-BE49-F238E27FC236}">
                <a16:creationId xmlns:a16="http://schemas.microsoft.com/office/drawing/2014/main" id="{D63AE530-C34C-4C24-89C7-AB59388B86FA}"/>
              </a:ext>
            </a:extLst>
          </p:cNvPr>
          <p:cNvSpPr/>
          <p:nvPr/>
        </p:nvSpPr>
        <p:spPr>
          <a:xfrm>
            <a:off x="6390893" y="1985767"/>
            <a:ext cx="840456" cy="177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8" name="Group 4">
            <a:extLst>
              <a:ext uri="{FF2B5EF4-FFF2-40B4-BE49-F238E27FC236}">
                <a16:creationId xmlns:a16="http://schemas.microsoft.com/office/drawing/2014/main" id="{916CBFD6-6D2A-428C-A443-9033727F7215}"/>
              </a:ext>
            </a:extLst>
          </p:cNvPr>
          <p:cNvGrpSpPr/>
          <p:nvPr/>
        </p:nvGrpSpPr>
        <p:grpSpPr>
          <a:xfrm>
            <a:off x="7301807" y="2419379"/>
            <a:ext cx="2508147" cy="1017391"/>
            <a:chOff x="5839744" y="4012384"/>
            <a:chExt cx="2508147" cy="1017391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02C57BB1-D80C-47DA-8FD8-8615C0C078F7}"/>
                </a:ext>
              </a:extLst>
            </p:cNvPr>
            <p:cNvSpPr/>
            <p:nvPr/>
          </p:nvSpPr>
          <p:spPr>
            <a:xfrm>
              <a:off x="5928140" y="4012384"/>
              <a:ext cx="2392680" cy="64007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TextBox 127">
              <a:extLst>
                <a:ext uri="{FF2B5EF4-FFF2-40B4-BE49-F238E27FC236}">
                  <a16:creationId xmlns:a16="http://schemas.microsoft.com/office/drawing/2014/main" id="{48905832-1721-4E5A-B966-C94D0EEACEAA}"/>
                </a:ext>
              </a:extLst>
            </p:cNvPr>
            <p:cNvSpPr txBox="1"/>
            <p:nvPr/>
          </p:nvSpPr>
          <p:spPr>
            <a:xfrm>
              <a:off x="5839744" y="4660443"/>
              <a:ext cx="25081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Contribution of sources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1" name="Ink 131">
                  <a:extLst>
                    <a:ext uri="{FF2B5EF4-FFF2-40B4-BE49-F238E27FC236}">
                      <a16:creationId xmlns:a16="http://schemas.microsoft.com/office/drawing/2014/main" id="{6B330D9E-AFD0-43A0-A917-D9A46F1E375F}"/>
                    </a:ext>
                  </a:extLst>
                </p14:cNvPr>
                <p14:cNvContentPartPr/>
                <p14:nvPr/>
              </p14:nvContentPartPr>
              <p14:xfrm>
                <a:off x="5956084" y="4086044"/>
                <a:ext cx="2354760" cy="4960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D593EF6B-850F-D3F1-5AE3-053B53F7AE2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47084" y="4077044"/>
                  <a:ext cx="2372400" cy="51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" name="Group 6">
            <a:extLst>
              <a:ext uri="{FF2B5EF4-FFF2-40B4-BE49-F238E27FC236}">
                <a16:creationId xmlns:a16="http://schemas.microsoft.com/office/drawing/2014/main" id="{E42C79D2-8335-4870-82E7-84E185762845}"/>
              </a:ext>
            </a:extLst>
          </p:cNvPr>
          <p:cNvGrpSpPr/>
          <p:nvPr/>
        </p:nvGrpSpPr>
        <p:grpSpPr>
          <a:xfrm>
            <a:off x="7169728" y="1121111"/>
            <a:ext cx="2890941" cy="1138953"/>
            <a:chOff x="5707665" y="2714116"/>
            <a:chExt cx="2890941" cy="1138953"/>
          </a:xfrm>
        </p:grpSpPr>
        <p:sp>
          <p:nvSpPr>
            <p:cNvPr id="103" name="TextBox 126">
              <a:extLst>
                <a:ext uri="{FF2B5EF4-FFF2-40B4-BE49-F238E27FC236}">
                  <a16:creationId xmlns:a16="http://schemas.microsoft.com/office/drawing/2014/main" id="{9C648900-11B5-405F-A8B9-0EFA88DC4D9A}"/>
                </a:ext>
              </a:extLst>
            </p:cNvPr>
            <p:cNvSpPr txBox="1"/>
            <p:nvPr/>
          </p:nvSpPr>
          <p:spPr>
            <a:xfrm>
              <a:off x="5707665" y="3483737"/>
              <a:ext cx="2890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Chemical profile of sources</a:t>
              </a:r>
            </a:p>
          </p:txBody>
        </p:sp>
        <p:grpSp>
          <p:nvGrpSpPr>
            <p:cNvPr id="104" name="Group 147">
              <a:extLst>
                <a:ext uri="{FF2B5EF4-FFF2-40B4-BE49-F238E27FC236}">
                  <a16:creationId xmlns:a16="http://schemas.microsoft.com/office/drawing/2014/main" id="{4A2F0AD5-E607-40FE-82C0-DCF5D48EADBF}"/>
                </a:ext>
              </a:extLst>
            </p:cNvPr>
            <p:cNvGrpSpPr/>
            <p:nvPr/>
          </p:nvGrpSpPr>
          <p:grpSpPr>
            <a:xfrm>
              <a:off x="5916748" y="2714116"/>
              <a:ext cx="2404071" cy="806489"/>
              <a:chOff x="5349240" y="969224"/>
              <a:chExt cx="1882888" cy="806489"/>
            </a:xfrm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2B2205B8-D7C4-44D2-93FD-D0172CB63C38}"/>
                  </a:ext>
                </a:extLst>
              </p:cNvPr>
              <p:cNvSpPr/>
              <p:nvPr/>
            </p:nvSpPr>
            <p:spPr>
              <a:xfrm>
                <a:off x="5349240" y="969224"/>
                <a:ext cx="1882888" cy="64007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Isosceles Triangle 128">
                <a:extLst>
                  <a:ext uri="{FF2B5EF4-FFF2-40B4-BE49-F238E27FC236}">
                    <a16:creationId xmlns:a16="http://schemas.microsoft.com/office/drawing/2014/main" id="{DF7EE341-7724-43E5-83A0-D4AFE9CEB353}"/>
                  </a:ext>
                </a:extLst>
              </p:cNvPr>
              <p:cNvSpPr/>
              <p:nvPr/>
            </p:nvSpPr>
            <p:spPr>
              <a:xfrm>
                <a:off x="5485233" y="1653793"/>
                <a:ext cx="137160" cy="12192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Rectangle: Rounded Corners 129">
                <a:extLst>
                  <a:ext uri="{FF2B5EF4-FFF2-40B4-BE49-F238E27FC236}">
                    <a16:creationId xmlns:a16="http://schemas.microsoft.com/office/drawing/2014/main" id="{590BDFD1-AAAB-4A00-9FFD-25727B13C686}"/>
                  </a:ext>
                </a:extLst>
              </p:cNvPr>
              <p:cNvSpPr/>
              <p:nvPr/>
            </p:nvSpPr>
            <p:spPr>
              <a:xfrm>
                <a:off x="5530953" y="988496"/>
                <a:ext cx="45719" cy="61564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Diamond 137">
                <a:extLst>
                  <a:ext uri="{FF2B5EF4-FFF2-40B4-BE49-F238E27FC236}">
                    <a16:creationId xmlns:a16="http://schemas.microsoft.com/office/drawing/2014/main" id="{04DFB7C7-96C1-4830-B338-DB2C78EEBD52}"/>
                  </a:ext>
                </a:extLst>
              </p:cNvPr>
              <p:cNvSpPr/>
              <p:nvPr/>
            </p:nvSpPr>
            <p:spPr>
              <a:xfrm>
                <a:off x="5815304" y="1651001"/>
                <a:ext cx="99060" cy="121919"/>
              </a:xfrm>
              <a:prstGeom prst="diamond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Rectangle: Rounded Corners 138">
                <a:extLst>
                  <a:ext uri="{FF2B5EF4-FFF2-40B4-BE49-F238E27FC236}">
                    <a16:creationId xmlns:a16="http://schemas.microsoft.com/office/drawing/2014/main" id="{B15F4129-2018-485E-B81B-1390BF5E27AB}"/>
                  </a:ext>
                </a:extLst>
              </p:cNvPr>
              <p:cNvSpPr/>
              <p:nvPr/>
            </p:nvSpPr>
            <p:spPr>
              <a:xfrm>
                <a:off x="5830110" y="1526362"/>
                <a:ext cx="69448" cy="8496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921211B-EDE8-47D8-9364-83E5A378AD9A}"/>
                  </a:ext>
                </a:extLst>
              </p:cNvPr>
              <p:cNvSpPr/>
              <p:nvPr/>
            </p:nvSpPr>
            <p:spPr>
              <a:xfrm>
                <a:off x="6143587" y="1668177"/>
                <a:ext cx="49530" cy="5466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Oval 140">
                <a:extLst>
                  <a:ext uri="{FF2B5EF4-FFF2-40B4-BE49-F238E27FC236}">
                    <a16:creationId xmlns:a16="http://schemas.microsoft.com/office/drawing/2014/main" id="{E0CF4827-6173-46F4-8BDF-B59CE2974434}"/>
                  </a:ext>
                </a:extLst>
              </p:cNvPr>
              <p:cNvSpPr/>
              <p:nvPr/>
            </p:nvSpPr>
            <p:spPr>
              <a:xfrm>
                <a:off x="6470612" y="1653540"/>
                <a:ext cx="86360" cy="8636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" name="Star: 5 Points 141">
                <a:extLst>
                  <a:ext uri="{FF2B5EF4-FFF2-40B4-BE49-F238E27FC236}">
                    <a16:creationId xmlns:a16="http://schemas.microsoft.com/office/drawing/2014/main" id="{B8A49FA1-D6E3-4060-92AE-E292F7366C0E}"/>
                  </a:ext>
                </a:extLst>
              </p:cNvPr>
              <p:cNvSpPr/>
              <p:nvPr/>
            </p:nvSpPr>
            <p:spPr>
              <a:xfrm>
                <a:off x="6785991" y="1632733"/>
                <a:ext cx="137160" cy="121920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" name="Rectangle: Rounded Corners 144">
                <a:extLst>
                  <a:ext uri="{FF2B5EF4-FFF2-40B4-BE49-F238E27FC236}">
                    <a16:creationId xmlns:a16="http://schemas.microsoft.com/office/drawing/2014/main" id="{D75EA83E-3452-409E-B562-2C116F2E6046}"/>
                  </a:ext>
                </a:extLst>
              </p:cNvPr>
              <p:cNvSpPr/>
              <p:nvPr/>
            </p:nvSpPr>
            <p:spPr>
              <a:xfrm>
                <a:off x="6143587" y="1565610"/>
                <a:ext cx="69448" cy="4571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Rectangle: Rounded Corners 145">
                <a:extLst>
                  <a:ext uri="{FF2B5EF4-FFF2-40B4-BE49-F238E27FC236}">
                    <a16:creationId xmlns:a16="http://schemas.microsoft.com/office/drawing/2014/main" id="{82B19EEB-FEBE-4AAD-9A79-56B839D0DF50}"/>
                  </a:ext>
                </a:extLst>
              </p:cNvPr>
              <p:cNvSpPr/>
              <p:nvPr/>
            </p:nvSpPr>
            <p:spPr>
              <a:xfrm>
                <a:off x="6470612" y="1558417"/>
                <a:ext cx="69448" cy="4571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Rectangle: Rounded Corners 146">
                <a:extLst>
                  <a:ext uri="{FF2B5EF4-FFF2-40B4-BE49-F238E27FC236}">
                    <a16:creationId xmlns:a16="http://schemas.microsoft.com/office/drawing/2014/main" id="{AB503EEA-4CAB-428F-AE96-3D32B96E7DEF}"/>
                  </a:ext>
                </a:extLst>
              </p:cNvPr>
              <p:cNvSpPr/>
              <p:nvPr/>
            </p:nvSpPr>
            <p:spPr>
              <a:xfrm>
                <a:off x="6819847" y="1542750"/>
                <a:ext cx="69448" cy="4571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16" name="TextBox 2">
            <a:extLst>
              <a:ext uri="{FF2B5EF4-FFF2-40B4-BE49-F238E27FC236}">
                <a16:creationId xmlns:a16="http://schemas.microsoft.com/office/drawing/2014/main" id="{482ADC3B-486A-4D46-B8CF-F65EC419B394}"/>
              </a:ext>
            </a:extLst>
          </p:cNvPr>
          <p:cNvSpPr txBox="1"/>
          <p:nvPr/>
        </p:nvSpPr>
        <p:spPr>
          <a:xfrm>
            <a:off x="398787" y="2923682"/>
            <a:ext cx="2757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 series of concentrations of tracers</a:t>
            </a:r>
          </a:p>
        </p:txBody>
      </p:sp>
      <p:sp>
        <p:nvSpPr>
          <p:cNvPr id="117" name="TextBox 124">
            <a:extLst>
              <a:ext uri="{FF2B5EF4-FFF2-40B4-BE49-F238E27FC236}">
                <a16:creationId xmlns:a16="http://schemas.microsoft.com/office/drawing/2014/main" id="{279EA95F-F617-4665-A5D9-6A2EAE9E80F6}"/>
              </a:ext>
            </a:extLst>
          </p:cNvPr>
          <p:cNvSpPr txBox="1"/>
          <p:nvPr/>
        </p:nvSpPr>
        <p:spPr>
          <a:xfrm>
            <a:off x="4161376" y="3416063"/>
            <a:ext cx="4589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Proportion of sources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11FBDAD-EC19-4215-B464-975D388B32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718" y="1441148"/>
            <a:ext cx="2105514" cy="138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23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Right 34">
            <a:extLst>
              <a:ext uri="{FF2B5EF4-FFF2-40B4-BE49-F238E27FC236}">
                <a16:creationId xmlns:a16="http://schemas.microsoft.com/office/drawing/2014/main" id="{9D5D6070-134B-4FD8-99CB-E286E514FA5A}"/>
              </a:ext>
            </a:extLst>
          </p:cNvPr>
          <p:cNvSpPr/>
          <p:nvPr/>
        </p:nvSpPr>
        <p:spPr>
          <a:xfrm>
            <a:off x="3062080" y="2004019"/>
            <a:ext cx="1000863" cy="2017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36">
            <a:extLst>
              <a:ext uri="{FF2B5EF4-FFF2-40B4-BE49-F238E27FC236}">
                <a16:creationId xmlns:a16="http://schemas.microsoft.com/office/drawing/2014/main" id="{CE669068-B8EF-4BB7-9130-A793B4F4F8FD}"/>
              </a:ext>
            </a:extLst>
          </p:cNvPr>
          <p:cNvSpPr txBox="1"/>
          <p:nvPr/>
        </p:nvSpPr>
        <p:spPr>
          <a:xfrm>
            <a:off x="3041092" y="1322955"/>
            <a:ext cx="967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PMF</a:t>
            </a:r>
          </a:p>
        </p:txBody>
      </p:sp>
      <p:sp>
        <p:nvSpPr>
          <p:cNvPr id="8" name="TextBox 106">
            <a:extLst>
              <a:ext uri="{FF2B5EF4-FFF2-40B4-BE49-F238E27FC236}">
                <a16:creationId xmlns:a16="http://schemas.microsoft.com/office/drawing/2014/main" id="{5FF9BF11-8B37-48B8-A5FD-501F323BCB94}"/>
              </a:ext>
            </a:extLst>
          </p:cNvPr>
          <p:cNvSpPr txBox="1"/>
          <p:nvPr/>
        </p:nvSpPr>
        <p:spPr>
          <a:xfrm>
            <a:off x="4231102" y="3185529"/>
            <a:ext cx="2232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sources </a:t>
            </a:r>
          </a:p>
        </p:txBody>
      </p:sp>
      <p:grpSp>
        <p:nvGrpSpPr>
          <p:cNvPr id="9" name="Group 10">
            <a:extLst>
              <a:ext uri="{FF2B5EF4-FFF2-40B4-BE49-F238E27FC236}">
                <a16:creationId xmlns:a16="http://schemas.microsoft.com/office/drawing/2014/main" id="{A6508119-3464-4AD1-865B-9ED141592178}"/>
              </a:ext>
            </a:extLst>
          </p:cNvPr>
          <p:cNvGrpSpPr/>
          <p:nvPr/>
        </p:nvGrpSpPr>
        <p:grpSpPr>
          <a:xfrm>
            <a:off x="4093424" y="1140383"/>
            <a:ext cx="2508147" cy="1956740"/>
            <a:chOff x="2631361" y="2733388"/>
            <a:chExt cx="2508147" cy="1956740"/>
          </a:xfrm>
        </p:grpSpPr>
        <p:sp>
          <p:nvSpPr>
            <p:cNvPr id="10" name="Rectangle: Rounded Corners 35">
              <a:extLst>
                <a:ext uri="{FF2B5EF4-FFF2-40B4-BE49-F238E27FC236}">
                  <a16:creationId xmlns:a16="http://schemas.microsoft.com/office/drawing/2014/main" id="{83AC428A-E591-48FE-8DEA-8659BA684BFA}"/>
                </a:ext>
              </a:extLst>
            </p:cNvPr>
            <p:cNvSpPr/>
            <p:nvPr/>
          </p:nvSpPr>
          <p:spPr>
            <a:xfrm>
              <a:off x="2631361" y="2733388"/>
              <a:ext cx="2508147" cy="195674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39">
              <a:extLst>
                <a:ext uri="{FF2B5EF4-FFF2-40B4-BE49-F238E27FC236}">
                  <a16:creationId xmlns:a16="http://schemas.microsoft.com/office/drawing/2014/main" id="{8BC386AB-A9E0-4EC9-BE1B-1D5B0DAEF9AF}"/>
                </a:ext>
              </a:extLst>
            </p:cNvPr>
            <p:cNvSpPr/>
            <p:nvPr/>
          </p:nvSpPr>
          <p:spPr>
            <a:xfrm>
              <a:off x="2872397" y="2983055"/>
              <a:ext cx="45719" cy="1342242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: Rounded Corners 40">
              <a:extLst>
                <a:ext uri="{FF2B5EF4-FFF2-40B4-BE49-F238E27FC236}">
                  <a16:creationId xmlns:a16="http://schemas.microsoft.com/office/drawing/2014/main" id="{97CEA62A-B2A5-413C-AEAA-6CF6E5BE71E6}"/>
                </a:ext>
              </a:extLst>
            </p:cNvPr>
            <p:cNvSpPr/>
            <p:nvPr/>
          </p:nvSpPr>
          <p:spPr>
            <a:xfrm>
              <a:off x="3306999" y="2972267"/>
              <a:ext cx="45719" cy="1342242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: Rounded Corners 41">
              <a:extLst>
                <a:ext uri="{FF2B5EF4-FFF2-40B4-BE49-F238E27FC236}">
                  <a16:creationId xmlns:a16="http://schemas.microsoft.com/office/drawing/2014/main" id="{D9F7BAAB-259C-4E4A-9C5D-026CC5626855}"/>
                </a:ext>
              </a:extLst>
            </p:cNvPr>
            <p:cNvSpPr/>
            <p:nvPr/>
          </p:nvSpPr>
          <p:spPr>
            <a:xfrm>
              <a:off x="3747078" y="2983055"/>
              <a:ext cx="45719" cy="1342242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: Rounded Corners 42">
              <a:extLst>
                <a:ext uri="{FF2B5EF4-FFF2-40B4-BE49-F238E27FC236}">
                  <a16:creationId xmlns:a16="http://schemas.microsoft.com/office/drawing/2014/main" id="{8955E117-2928-4C21-A335-4FE4504A9EB9}"/>
                </a:ext>
              </a:extLst>
            </p:cNvPr>
            <p:cNvSpPr/>
            <p:nvPr/>
          </p:nvSpPr>
          <p:spPr>
            <a:xfrm>
              <a:off x="4194493" y="2977776"/>
              <a:ext cx="45719" cy="1342242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C8418B25-2851-4244-A6BA-BD45884334F8}"/>
                </a:ext>
              </a:extLst>
            </p:cNvPr>
            <p:cNvSpPr/>
            <p:nvPr/>
          </p:nvSpPr>
          <p:spPr>
            <a:xfrm>
              <a:off x="4672375" y="2960991"/>
              <a:ext cx="45719" cy="134224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" name="Group 47">
              <a:extLst>
                <a:ext uri="{FF2B5EF4-FFF2-40B4-BE49-F238E27FC236}">
                  <a16:creationId xmlns:a16="http://schemas.microsoft.com/office/drawing/2014/main" id="{94BA4A7A-CB0D-4C15-8A6A-94F6BA532F36}"/>
                </a:ext>
              </a:extLst>
            </p:cNvPr>
            <p:cNvGrpSpPr/>
            <p:nvPr/>
          </p:nvGrpSpPr>
          <p:grpSpPr>
            <a:xfrm>
              <a:off x="2761095" y="4324134"/>
              <a:ext cx="342996" cy="323165"/>
              <a:chOff x="5852064" y="4476692"/>
              <a:chExt cx="476678" cy="460133"/>
            </a:xfrm>
          </p:grpSpPr>
          <p:pic>
            <p:nvPicPr>
              <p:cNvPr id="62" name="Graphic 45" descr="House with solid fill">
                <a:extLst>
                  <a:ext uri="{FF2B5EF4-FFF2-40B4-BE49-F238E27FC236}">
                    <a16:creationId xmlns:a16="http://schemas.microsoft.com/office/drawing/2014/main" id="{972E211A-84F7-4B11-8073-566B0A074F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852064" y="4539552"/>
                <a:ext cx="381219" cy="397273"/>
              </a:xfrm>
              <a:prstGeom prst="rect">
                <a:avLst/>
              </a:prstGeom>
            </p:spPr>
          </p:pic>
          <p:sp>
            <p:nvSpPr>
              <p:cNvPr id="63" name="Freeform: Shape 46">
                <a:extLst>
                  <a:ext uri="{FF2B5EF4-FFF2-40B4-BE49-F238E27FC236}">
                    <a16:creationId xmlns:a16="http://schemas.microsoft.com/office/drawing/2014/main" id="{E8B88229-583A-48A6-87E8-B2B63DF67EA3}"/>
                  </a:ext>
                </a:extLst>
              </p:cNvPr>
              <p:cNvSpPr/>
              <p:nvPr/>
            </p:nvSpPr>
            <p:spPr>
              <a:xfrm>
                <a:off x="6137823" y="4476692"/>
                <a:ext cx="190919" cy="136518"/>
              </a:xfrm>
              <a:custGeom>
                <a:avLst/>
                <a:gdLst>
                  <a:gd name="connsiteX0" fmla="*/ 107047 w 528513"/>
                  <a:gd name="connsiteY0" fmla="*/ 286301 h 314223"/>
                  <a:gd name="connsiteX1" fmla="*/ 149789 w 528513"/>
                  <a:gd name="connsiteY1" fmla="*/ 275916 h 314223"/>
                  <a:gd name="connsiteX2" fmla="*/ 158635 w 528513"/>
                  <a:gd name="connsiteY2" fmla="*/ 281313 h 314223"/>
                  <a:gd name="connsiteX3" fmla="*/ 301072 w 528513"/>
                  <a:gd name="connsiteY3" fmla="*/ 246650 h 314223"/>
                  <a:gd name="connsiteX4" fmla="*/ 301080 w 528513"/>
                  <a:gd name="connsiteY4" fmla="*/ 246637 h 314223"/>
                  <a:gd name="connsiteX5" fmla="*/ 343822 w 528513"/>
                  <a:gd name="connsiteY5" fmla="*/ 236252 h 314223"/>
                  <a:gd name="connsiteX6" fmla="*/ 512097 w 528513"/>
                  <a:gd name="connsiteY6" fmla="*/ 199135 h 314223"/>
                  <a:gd name="connsiteX7" fmla="*/ 467829 w 528513"/>
                  <a:gd name="connsiteY7" fmla="*/ 32687 h 314223"/>
                  <a:gd name="connsiteX8" fmla="*/ 338437 w 528513"/>
                  <a:gd name="connsiteY8" fmla="*/ 31281 h 314223"/>
                  <a:gd name="connsiteX9" fmla="*/ 318785 w 528513"/>
                  <a:gd name="connsiteY9" fmla="*/ 15751 h 314223"/>
                  <a:gd name="connsiteX10" fmla="*/ 180403 w 528513"/>
                  <a:gd name="connsiteY10" fmla="*/ 46245 h 314223"/>
                  <a:gd name="connsiteX11" fmla="*/ 167698 w 528513"/>
                  <a:gd name="connsiteY11" fmla="*/ 109733 h 314223"/>
                  <a:gd name="connsiteX12" fmla="*/ 84763 w 528513"/>
                  <a:gd name="connsiteY12" fmla="*/ 163473 h 314223"/>
                  <a:gd name="connsiteX13" fmla="*/ 62743 w 528513"/>
                  <a:gd name="connsiteY13" fmla="*/ 199628 h 314223"/>
                  <a:gd name="connsiteX14" fmla="*/ 57562 w 528513"/>
                  <a:gd name="connsiteY14" fmla="*/ 199099 h 314223"/>
                  <a:gd name="connsiteX15" fmla="*/ 0 w 528513"/>
                  <a:gd name="connsiteY15" fmla="*/ 256661 h 314223"/>
                  <a:gd name="connsiteX16" fmla="*/ 57562 w 528513"/>
                  <a:gd name="connsiteY16" fmla="*/ 314223 h 314223"/>
                  <a:gd name="connsiteX17" fmla="*/ 92539 w 528513"/>
                  <a:gd name="connsiteY17" fmla="*/ 302095 h 314223"/>
                  <a:gd name="connsiteX18" fmla="*/ 105208 w 528513"/>
                  <a:gd name="connsiteY18" fmla="*/ 289150 h 314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28513" h="314223">
                    <a:moveTo>
                      <a:pt x="107047" y="286301"/>
                    </a:moveTo>
                    <a:cubicBezTo>
                      <a:pt x="115984" y="271633"/>
                      <a:pt x="135118" y="266983"/>
                      <a:pt x="149789" y="275916"/>
                    </a:cubicBezTo>
                    <a:lnTo>
                      <a:pt x="158635" y="281313"/>
                    </a:lnTo>
                    <a:cubicBezTo>
                      <a:pt x="207540" y="311074"/>
                      <a:pt x="271311" y="295555"/>
                      <a:pt x="301072" y="246650"/>
                    </a:cubicBezTo>
                    <a:cubicBezTo>
                      <a:pt x="301074" y="246645"/>
                      <a:pt x="301078" y="246641"/>
                      <a:pt x="301080" y="246637"/>
                    </a:cubicBezTo>
                    <a:cubicBezTo>
                      <a:pt x="310017" y="231968"/>
                      <a:pt x="329151" y="227319"/>
                      <a:pt x="343822" y="236252"/>
                    </a:cubicBezTo>
                    <a:cubicBezTo>
                      <a:pt x="400543" y="272452"/>
                      <a:pt x="475869" y="255838"/>
                      <a:pt x="512097" y="199135"/>
                    </a:cubicBezTo>
                    <a:cubicBezTo>
                      <a:pt x="545782" y="140941"/>
                      <a:pt x="525974" y="66458"/>
                      <a:pt x="467829" y="32687"/>
                    </a:cubicBezTo>
                    <a:cubicBezTo>
                      <a:pt x="428322" y="8170"/>
                      <a:pt x="378467" y="7628"/>
                      <a:pt x="338437" y="31281"/>
                    </a:cubicBezTo>
                    <a:cubicBezTo>
                      <a:pt x="332519" y="25350"/>
                      <a:pt x="325922" y="20138"/>
                      <a:pt x="318785" y="15751"/>
                    </a:cubicBezTo>
                    <a:cubicBezTo>
                      <a:pt x="272145" y="-14008"/>
                      <a:pt x="210215" y="-361"/>
                      <a:pt x="180403" y="46245"/>
                    </a:cubicBezTo>
                    <a:cubicBezTo>
                      <a:pt x="168870" y="65269"/>
                      <a:pt x="164373" y="87736"/>
                      <a:pt x="167698" y="109733"/>
                    </a:cubicBezTo>
                    <a:cubicBezTo>
                      <a:pt x="133310" y="114077"/>
                      <a:pt x="102778" y="133861"/>
                      <a:pt x="84763" y="163473"/>
                    </a:cubicBezTo>
                    <a:lnTo>
                      <a:pt x="62743" y="199628"/>
                    </a:lnTo>
                    <a:cubicBezTo>
                      <a:pt x="61012" y="199471"/>
                      <a:pt x="59341" y="199099"/>
                      <a:pt x="57562" y="199099"/>
                    </a:cubicBezTo>
                    <a:cubicBezTo>
                      <a:pt x="25771" y="199099"/>
                      <a:pt x="0" y="224870"/>
                      <a:pt x="0" y="256661"/>
                    </a:cubicBezTo>
                    <a:cubicBezTo>
                      <a:pt x="0" y="288452"/>
                      <a:pt x="25771" y="314223"/>
                      <a:pt x="57562" y="314223"/>
                    </a:cubicBezTo>
                    <a:cubicBezTo>
                      <a:pt x="70245" y="314185"/>
                      <a:pt x="82555" y="309916"/>
                      <a:pt x="92539" y="302095"/>
                    </a:cubicBezTo>
                    <a:cubicBezTo>
                      <a:pt x="97668" y="298772"/>
                      <a:pt x="101995" y="294350"/>
                      <a:pt x="105208" y="28915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20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7" name="Group 50">
              <a:extLst>
                <a:ext uri="{FF2B5EF4-FFF2-40B4-BE49-F238E27FC236}">
                  <a16:creationId xmlns:a16="http://schemas.microsoft.com/office/drawing/2014/main" id="{1B2A57DA-46CB-40E1-B240-D2B766A7D4F8}"/>
                </a:ext>
              </a:extLst>
            </p:cNvPr>
            <p:cNvGrpSpPr/>
            <p:nvPr/>
          </p:nvGrpSpPr>
          <p:grpSpPr>
            <a:xfrm>
              <a:off x="3241022" y="4396659"/>
              <a:ext cx="226894" cy="273149"/>
              <a:chOff x="3088148" y="3293629"/>
              <a:chExt cx="335978" cy="365940"/>
            </a:xfrm>
          </p:grpSpPr>
          <p:sp>
            <p:nvSpPr>
              <p:cNvPr id="60" name="Freeform: Shape 48">
                <a:extLst>
                  <a:ext uri="{FF2B5EF4-FFF2-40B4-BE49-F238E27FC236}">
                    <a16:creationId xmlns:a16="http://schemas.microsoft.com/office/drawing/2014/main" id="{0D22F7EB-9813-412A-9CD7-A412665B9FDD}"/>
                  </a:ext>
                </a:extLst>
              </p:cNvPr>
              <p:cNvSpPr/>
              <p:nvPr/>
            </p:nvSpPr>
            <p:spPr>
              <a:xfrm>
                <a:off x="3088148" y="3293629"/>
                <a:ext cx="306773" cy="290913"/>
              </a:xfrm>
              <a:custGeom>
                <a:avLst/>
                <a:gdLst>
                  <a:gd name="connsiteX0" fmla="*/ 588864 w 645842"/>
                  <a:gd name="connsiteY0" fmla="*/ 275437 h 531878"/>
                  <a:gd name="connsiteX1" fmla="*/ 569862 w 645842"/>
                  <a:gd name="connsiteY1" fmla="*/ 294430 h 531878"/>
                  <a:gd name="connsiteX2" fmla="*/ 512883 w 645842"/>
                  <a:gd name="connsiteY2" fmla="*/ 294430 h 531878"/>
                  <a:gd name="connsiteX3" fmla="*/ 493833 w 645842"/>
                  <a:gd name="connsiteY3" fmla="*/ 275437 h 531878"/>
                  <a:gd name="connsiteX4" fmla="*/ 493833 w 645842"/>
                  <a:gd name="connsiteY4" fmla="*/ 256444 h 531878"/>
                  <a:gd name="connsiteX5" fmla="*/ 512883 w 645842"/>
                  <a:gd name="connsiteY5" fmla="*/ 237452 h 531878"/>
                  <a:gd name="connsiteX6" fmla="*/ 569862 w 645842"/>
                  <a:gd name="connsiteY6" fmla="*/ 237452 h 531878"/>
                  <a:gd name="connsiteX7" fmla="*/ 588864 w 645842"/>
                  <a:gd name="connsiteY7" fmla="*/ 256444 h 531878"/>
                  <a:gd name="connsiteX8" fmla="*/ 588864 w 645842"/>
                  <a:gd name="connsiteY8" fmla="*/ 275437 h 531878"/>
                  <a:gd name="connsiteX9" fmla="*/ 97822 w 645842"/>
                  <a:gd name="connsiteY9" fmla="*/ 180464 h 531878"/>
                  <a:gd name="connsiteX10" fmla="*/ 152914 w 645842"/>
                  <a:gd name="connsiteY10" fmla="*/ 49390 h 531878"/>
                  <a:gd name="connsiteX11" fmla="*/ 170059 w 645842"/>
                  <a:gd name="connsiteY11" fmla="*/ 37960 h 531878"/>
                  <a:gd name="connsiteX12" fmla="*/ 473935 w 645842"/>
                  <a:gd name="connsiteY12" fmla="*/ 37960 h 531878"/>
                  <a:gd name="connsiteX13" fmla="*/ 491080 w 645842"/>
                  <a:gd name="connsiteY13" fmla="*/ 49390 h 531878"/>
                  <a:gd name="connsiteX14" fmla="*/ 548069 w 645842"/>
                  <a:gd name="connsiteY14" fmla="*/ 180464 h 531878"/>
                  <a:gd name="connsiteX15" fmla="*/ 151962 w 645842"/>
                  <a:gd name="connsiteY15" fmla="*/ 275437 h 531878"/>
                  <a:gd name="connsiteX16" fmla="*/ 132969 w 645842"/>
                  <a:gd name="connsiteY16" fmla="*/ 294430 h 531878"/>
                  <a:gd name="connsiteX17" fmla="*/ 75981 w 645842"/>
                  <a:gd name="connsiteY17" fmla="*/ 294430 h 531878"/>
                  <a:gd name="connsiteX18" fmla="*/ 56988 w 645842"/>
                  <a:gd name="connsiteY18" fmla="*/ 275437 h 531878"/>
                  <a:gd name="connsiteX19" fmla="*/ 56988 w 645842"/>
                  <a:gd name="connsiteY19" fmla="*/ 256444 h 531878"/>
                  <a:gd name="connsiteX20" fmla="*/ 75981 w 645842"/>
                  <a:gd name="connsiteY20" fmla="*/ 237452 h 531878"/>
                  <a:gd name="connsiteX21" fmla="*/ 132969 w 645842"/>
                  <a:gd name="connsiteY21" fmla="*/ 237452 h 531878"/>
                  <a:gd name="connsiteX22" fmla="*/ 151962 w 645842"/>
                  <a:gd name="connsiteY22" fmla="*/ 256444 h 531878"/>
                  <a:gd name="connsiteX23" fmla="*/ 151962 w 645842"/>
                  <a:gd name="connsiteY23" fmla="*/ 275437 h 531878"/>
                  <a:gd name="connsiteX24" fmla="*/ 170955 w 645842"/>
                  <a:gd name="connsiteY24" fmla="*/ 3 h 531878"/>
                  <a:gd name="connsiteX25" fmla="*/ 118720 w 645842"/>
                  <a:gd name="connsiteY25" fmla="*/ 35150 h 531878"/>
                  <a:gd name="connsiteX26" fmla="*/ 56988 w 645842"/>
                  <a:gd name="connsiteY26" fmla="*/ 180464 h 531878"/>
                  <a:gd name="connsiteX27" fmla="*/ 0 w 645842"/>
                  <a:gd name="connsiteY27" fmla="*/ 237452 h 531878"/>
                  <a:gd name="connsiteX28" fmla="*/ 0 w 645842"/>
                  <a:gd name="connsiteY28" fmla="*/ 389413 h 531878"/>
                  <a:gd name="connsiteX29" fmla="*/ 37986 w 645842"/>
                  <a:gd name="connsiteY29" fmla="*/ 427399 h 531878"/>
                  <a:gd name="connsiteX30" fmla="*/ 57036 w 645842"/>
                  <a:gd name="connsiteY30" fmla="*/ 427399 h 531878"/>
                  <a:gd name="connsiteX31" fmla="*/ 57036 w 645842"/>
                  <a:gd name="connsiteY31" fmla="*/ 493884 h 531878"/>
                  <a:gd name="connsiteX32" fmla="*/ 94974 w 645842"/>
                  <a:gd name="connsiteY32" fmla="*/ 531879 h 531878"/>
                  <a:gd name="connsiteX33" fmla="*/ 114024 w 645842"/>
                  <a:gd name="connsiteY33" fmla="*/ 531879 h 531878"/>
                  <a:gd name="connsiteX34" fmla="*/ 152009 w 645842"/>
                  <a:gd name="connsiteY34" fmla="*/ 493884 h 531878"/>
                  <a:gd name="connsiteX35" fmla="*/ 152009 w 645842"/>
                  <a:gd name="connsiteY35" fmla="*/ 427399 h 531878"/>
                  <a:gd name="connsiteX36" fmla="*/ 493957 w 645842"/>
                  <a:gd name="connsiteY36" fmla="*/ 427399 h 531878"/>
                  <a:gd name="connsiteX37" fmla="*/ 493957 w 645842"/>
                  <a:gd name="connsiteY37" fmla="*/ 493884 h 531878"/>
                  <a:gd name="connsiteX38" fmla="*/ 531876 w 645842"/>
                  <a:gd name="connsiteY38" fmla="*/ 531879 h 531878"/>
                  <a:gd name="connsiteX39" fmla="*/ 550869 w 645842"/>
                  <a:gd name="connsiteY39" fmla="*/ 531879 h 531878"/>
                  <a:gd name="connsiteX40" fmla="*/ 588864 w 645842"/>
                  <a:gd name="connsiteY40" fmla="*/ 493884 h 531878"/>
                  <a:gd name="connsiteX41" fmla="*/ 588864 w 645842"/>
                  <a:gd name="connsiteY41" fmla="*/ 427399 h 531878"/>
                  <a:gd name="connsiteX42" fmla="*/ 607857 w 645842"/>
                  <a:gd name="connsiteY42" fmla="*/ 427399 h 531878"/>
                  <a:gd name="connsiteX43" fmla="*/ 645843 w 645842"/>
                  <a:gd name="connsiteY43" fmla="*/ 389413 h 531878"/>
                  <a:gd name="connsiteX44" fmla="*/ 645843 w 645842"/>
                  <a:gd name="connsiteY44" fmla="*/ 237452 h 531878"/>
                  <a:gd name="connsiteX45" fmla="*/ 588864 w 645842"/>
                  <a:gd name="connsiteY45" fmla="*/ 180464 h 531878"/>
                  <a:gd name="connsiteX46" fmla="*/ 588864 w 645842"/>
                  <a:gd name="connsiteY46" fmla="*/ 180464 h 531878"/>
                  <a:gd name="connsiteX47" fmla="*/ 527123 w 645842"/>
                  <a:gd name="connsiteY47" fmla="*/ 35150 h 531878"/>
                  <a:gd name="connsiteX48" fmla="*/ 474888 w 645842"/>
                  <a:gd name="connsiteY48" fmla="*/ 3 h 531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645842" h="531878">
                    <a:moveTo>
                      <a:pt x="588864" y="275437"/>
                    </a:moveTo>
                    <a:cubicBezTo>
                      <a:pt x="588833" y="285918"/>
                      <a:pt x="580342" y="294404"/>
                      <a:pt x="569862" y="294430"/>
                    </a:cubicBezTo>
                    <a:lnTo>
                      <a:pt x="512883" y="294430"/>
                    </a:lnTo>
                    <a:cubicBezTo>
                      <a:pt x="502385" y="294430"/>
                      <a:pt x="493865" y="285936"/>
                      <a:pt x="493833" y="275437"/>
                    </a:cubicBezTo>
                    <a:lnTo>
                      <a:pt x="493833" y="256444"/>
                    </a:lnTo>
                    <a:cubicBezTo>
                      <a:pt x="493865" y="245946"/>
                      <a:pt x="502385" y="237452"/>
                      <a:pt x="512883" y="237452"/>
                    </a:cubicBezTo>
                    <a:lnTo>
                      <a:pt x="569862" y="237452"/>
                    </a:lnTo>
                    <a:cubicBezTo>
                      <a:pt x="580342" y="237477"/>
                      <a:pt x="588833" y="245964"/>
                      <a:pt x="588864" y="256444"/>
                    </a:cubicBezTo>
                    <a:lnTo>
                      <a:pt x="588864" y="275437"/>
                    </a:lnTo>
                    <a:close/>
                    <a:moveTo>
                      <a:pt x="97822" y="180464"/>
                    </a:moveTo>
                    <a:lnTo>
                      <a:pt x="152914" y="49390"/>
                    </a:lnTo>
                    <a:cubicBezTo>
                      <a:pt x="155837" y="42501"/>
                      <a:pt x="162576" y="38008"/>
                      <a:pt x="170059" y="37960"/>
                    </a:cubicBezTo>
                    <a:lnTo>
                      <a:pt x="473935" y="37960"/>
                    </a:lnTo>
                    <a:cubicBezTo>
                      <a:pt x="481419" y="38008"/>
                      <a:pt x="488158" y="42501"/>
                      <a:pt x="491080" y="49390"/>
                    </a:cubicBezTo>
                    <a:lnTo>
                      <a:pt x="548069" y="180464"/>
                    </a:lnTo>
                    <a:close/>
                    <a:moveTo>
                      <a:pt x="151962" y="275437"/>
                    </a:moveTo>
                    <a:cubicBezTo>
                      <a:pt x="151930" y="285914"/>
                      <a:pt x="143446" y="294399"/>
                      <a:pt x="132969" y="294430"/>
                    </a:cubicBezTo>
                    <a:lnTo>
                      <a:pt x="75981" y="294430"/>
                    </a:lnTo>
                    <a:cubicBezTo>
                      <a:pt x="65504" y="294399"/>
                      <a:pt x="57020" y="285914"/>
                      <a:pt x="56988" y="275437"/>
                    </a:cubicBezTo>
                    <a:lnTo>
                      <a:pt x="56988" y="256444"/>
                    </a:lnTo>
                    <a:cubicBezTo>
                      <a:pt x="57020" y="245968"/>
                      <a:pt x="65504" y="237483"/>
                      <a:pt x="75981" y="237452"/>
                    </a:cubicBezTo>
                    <a:lnTo>
                      <a:pt x="132969" y="237452"/>
                    </a:lnTo>
                    <a:cubicBezTo>
                      <a:pt x="143446" y="237483"/>
                      <a:pt x="151930" y="245968"/>
                      <a:pt x="151962" y="256444"/>
                    </a:cubicBezTo>
                    <a:lnTo>
                      <a:pt x="151962" y="275437"/>
                    </a:lnTo>
                    <a:close/>
                    <a:moveTo>
                      <a:pt x="170955" y="3"/>
                    </a:moveTo>
                    <a:cubicBezTo>
                      <a:pt x="147944" y="-229"/>
                      <a:pt x="127173" y="13747"/>
                      <a:pt x="118720" y="35150"/>
                    </a:cubicBezTo>
                    <a:lnTo>
                      <a:pt x="56988" y="180464"/>
                    </a:lnTo>
                    <a:cubicBezTo>
                      <a:pt x="25552" y="180552"/>
                      <a:pt x="89" y="206015"/>
                      <a:pt x="0" y="237452"/>
                    </a:cubicBezTo>
                    <a:lnTo>
                      <a:pt x="0" y="389413"/>
                    </a:lnTo>
                    <a:cubicBezTo>
                      <a:pt x="63" y="410367"/>
                      <a:pt x="17033" y="427336"/>
                      <a:pt x="37986" y="427399"/>
                    </a:cubicBezTo>
                    <a:lnTo>
                      <a:pt x="57036" y="427399"/>
                    </a:lnTo>
                    <a:lnTo>
                      <a:pt x="57036" y="493884"/>
                    </a:lnTo>
                    <a:cubicBezTo>
                      <a:pt x="57093" y="514822"/>
                      <a:pt x="74036" y="531790"/>
                      <a:pt x="94974" y="531879"/>
                    </a:cubicBezTo>
                    <a:lnTo>
                      <a:pt x="114024" y="531879"/>
                    </a:lnTo>
                    <a:cubicBezTo>
                      <a:pt x="134981" y="531816"/>
                      <a:pt x="151952" y="514841"/>
                      <a:pt x="152009" y="493884"/>
                    </a:cubicBezTo>
                    <a:lnTo>
                      <a:pt x="152009" y="427399"/>
                    </a:lnTo>
                    <a:lnTo>
                      <a:pt x="493957" y="427399"/>
                    </a:lnTo>
                    <a:lnTo>
                      <a:pt x="493957" y="493884"/>
                    </a:lnTo>
                    <a:cubicBezTo>
                      <a:pt x="494014" y="514815"/>
                      <a:pt x="510946" y="531780"/>
                      <a:pt x="531876" y="531879"/>
                    </a:cubicBezTo>
                    <a:lnTo>
                      <a:pt x="550869" y="531879"/>
                    </a:lnTo>
                    <a:cubicBezTo>
                      <a:pt x="571830" y="531822"/>
                      <a:pt x="588807" y="514844"/>
                      <a:pt x="588864" y="493884"/>
                    </a:cubicBezTo>
                    <a:lnTo>
                      <a:pt x="588864" y="427399"/>
                    </a:lnTo>
                    <a:lnTo>
                      <a:pt x="607857" y="427399"/>
                    </a:lnTo>
                    <a:cubicBezTo>
                      <a:pt x="628810" y="427336"/>
                      <a:pt x="645780" y="410367"/>
                      <a:pt x="645843" y="389413"/>
                    </a:cubicBezTo>
                    <a:lnTo>
                      <a:pt x="645843" y="237452"/>
                    </a:lnTo>
                    <a:cubicBezTo>
                      <a:pt x="645754" y="206018"/>
                      <a:pt x="620298" y="180558"/>
                      <a:pt x="588864" y="180464"/>
                    </a:cubicBezTo>
                    <a:lnTo>
                      <a:pt x="588864" y="180464"/>
                    </a:lnTo>
                    <a:lnTo>
                      <a:pt x="527123" y="35150"/>
                    </a:lnTo>
                    <a:cubicBezTo>
                      <a:pt x="518672" y="13746"/>
                      <a:pt x="497899" y="-231"/>
                      <a:pt x="474888" y="3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1" name="Freeform: Shape 49">
                <a:extLst>
                  <a:ext uri="{FF2B5EF4-FFF2-40B4-BE49-F238E27FC236}">
                    <a16:creationId xmlns:a16="http://schemas.microsoft.com/office/drawing/2014/main" id="{0CDC7972-D8BB-40CF-970D-10A35A943316}"/>
                  </a:ext>
                </a:extLst>
              </p:cNvPr>
              <p:cNvSpPr/>
              <p:nvPr/>
            </p:nvSpPr>
            <p:spPr>
              <a:xfrm rot="748974" flipV="1">
                <a:off x="3272990" y="3563243"/>
                <a:ext cx="151136" cy="96326"/>
              </a:xfrm>
              <a:custGeom>
                <a:avLst/>
                <a:gdLst>
                  <a:gd name="connsiteX0" fmla="*/ 107047 w 528513"/>
                  <a:gd name="connsiteY0" fmla="*/ 286301 h 314223"/>
                  <a:gd name="connsiteX1" fmla="*/ 149789 w 528513"/>
                  <a:gd name="connsiteY1" fmla="*/ 275916 h 314223"/>
                  <a:gd name="connsiteX2" fmla="*/ 158635 w 528513"/>
                  <a:gd name="connsiteY2" fmla="*/ 281313 h 314223"/>
                  <a:gd name="connsiteX3" fmla="*/ 301072 w 528513"/>
                  <a:gd name="connsiteY3" fmla="*/ 246650 h 314223"/>
                  <a:gd name="connsiteX4" fmla="*/ 301080 w 528513"/>
                  <a:gd name="connsiteY4" fmla="*/ 246637 h 314223"/>
                  <a:gd name="connsiteX5" fmla="*/ 343822 w 528513"/>
                  <a:gd name="connsiteY5" fmla="*/ 236252 h 314223"/>
                  <a:gd name="connsiteX6" fmla="*/ 512097 w 528513"/>
                  <a:gd name="connsiteY6" fmla="*/ 199135 h 314223"/>
                  <a:gd name="connsiteX7" fmla="*/ 467829 w 528513"/>
                  <a:gd name="connsiteY7" fmla="*/ 32687 h 314223"/>
                  <a:gd name="connsiteX8" fmla="*/ 338437 w 528513"/>
                  <a:gd name="connsiteY8" fmla="*/ 31281 h 314223"/>
                  <a:gd name="connsiteX9" fmla="*/ 318785 w 528513"/>
                  <a:gd name="connsiteY9" fmla="*/ 15751 h 314223"/>
                  <a:gd name="connsiteX10" fmla="*/ 180403 w 528513"/>
                  <a:gd name="connsiteY10" fmla="*/ 46245 h 314223"/>
                  <a:gd name="connsiteX11" fmla="*/ 167698 w 528513"/>
                  <a:gd name="connsiteY11" fmla="*/ 109733 h 314223"/>
                  <a:gd name="connsiteX12" fmla="*/ 84763 w 528513"/>
                  <a:gd name="connsiteY12" fmla="*/ 163473 h 314223"/>
                  <a:gd name="connsiteX13" fmla="*/ 62743 w 528513"/>
                  <a:gd name="connsiteY13" fmla="*/ 199628 h 314223"/>
                  <a:gd name="connsiteX14" fmla="*/ 57562 w 528513"/>
                  <a:gd name="connsiteY14" fmla="*/ 199099 h 314223"/>
                  <a:gd name="connsiteX15" fmla="*/ 0 w 528513"/>
                  <a:gd name="connsiteY15" fmla="*/ 256661 h 314223"/>
                  <a:gd name="connsiteX16" fmla="*/ 57562 w 528513"/>
                  <a:gd name="connsiteY16" fmla="*/ 314223 h 314223"/>
                  <a:gd name="connsiteX17" fmla="*/ 92539 w 528513"/>
                  <a:gd name="connsiteY17" fmla="*/ 302095 h 314223"/>
                  <a:gd name="connsiteX18" fmla="*/ 105208 w 528513"/>
                  <a:gd name="connsiteY18" fmla="*/ 289150 h 314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28513" h="314223">
                    <a:moveTo>
                      <a:pt x="107047" y="286301"/>
                    </a:moveTo>
                    <a:cubicBezTo>
                      <a:pt x="115984" y="271633"/>
                      <a:pt x="135118" y="266983"/>
                      <a:pt x="149789" y="275916"/>
                    </a:cubicBezTo>
                    <a:lnTo>
                      <a:pt x="158635" y="281313"/>
                    </a:lnTo>
                    <a:cubicBezTo>
                      <a:pt x="207540" y="311074"/>
                      <a:pt x="271311" y="295555"/>
                      <a:pt x="301072" y="246650"/>
                    </a:cubicBezTo>
                    <a:cubicBezTo>
                      <a:pt x="301074" y="246645"/>
                      <a:pt x="301078" y="246641"/>
                      <a:pt x="301080" y="246637"/>
                    </a:cubicBezTo>
                    <a:cubicBezTo>
                      <a:pt x="310017" y="231968"/>
                      <a:pt x="329151" y="227319"/>
                      <a:pt x="343822" y="236252"/>
                    </a:cubicBezTo>
                    <a:cubicBezTo>
                      <a:pt x="400543" y="272452"/>
                      <a:pt x="475869" y="255838"/>
                      <a:pt x="512097" y="199135"/>
                    </a:cubicBezTo>
                    <a:cubicBezTo>
                      <a:pt x="545782" y="140941"/>
                      <a:pt x="525974" y="66458"/>
                      <a:pt x="467829" y="32687"/>
                    </a:cubicBezTo>
                    <a:cubicBezTo>
                      <a:pt x="428322" y="8170"/>
                      <a:pt x="378467" y="7628"/>
                      <a:pt x="338437" y="31281"/>
                    </a:cubicBezTo>
                    <a:cubicBezTo>
                      <a:pt x="332519" y="25350"/>
                      <a:pt x="325922" y="20138"/>
                      <a:pt x="318785" y="15751"/>
                    </a:cubicBezTo>
                    <a:cubicBezTo>
                      <a:pt x="272145" y="-14008"/>
                      <a:pt x="210215" y="-361"/>
                      <a:pt x="180403" y="46245"/>
                    </a:cubicBezTo>
                    <a:cubicBezTo>
                      <a:pt x="168870" y="65269"/>
                      <a:pt x="164373" y="87736"/>
                      <a:pt x="167698" y="109733"/>
                    </a:cubicBezTo>
                    <a:cubicBezTo>
                      <a:pt x="133310" y="114077"/>
                      <a:pt x="102778" y="133861"/>
                      <a:pt x="84763" y="163473"/>
                    </a:cubicBezTo>
                    <a:lnTo>
                      <a:pt x="62743" y="199628"/>
                    </a:lnTo>
                    <a:cubicBezTo>
                      <a:pt x="61012" y="199471"/>
                      <a:pt x="59341" y="199099"/>
                      <a:pt x="57562" y="199099"/>
                    </a:cubicBezTo>
                    <a:cubicBezTo>
                      <a:pt x="25771" y="199099"/>
                      <a:pt x="0" y="224870"/>
                      <a:pt x="0" y="256661"/>
                    </a:cubicBezTo>
                    <a:cubicBezTo>
                      <a:pt x="0" y="288452"/>
                      <a:pt x="25771" y="314223"/>
                      <a:pt x="57562" y="314223"/>
                    </a:cubicBezTo>
                    <a:cubicBezTo>
                      <a:pt x="70245" y="314185"/>
                      <a:pt x="82555" y="309916"/>
                      <a:pt x="92539" y="302095"/>
                    </a:cubicBezTo>
                    <a:cubicBezTo>
                      <a:pt x="97668" y="298772"/>
                      <a:pt x="101995" y="294350"/>
                      <a:pt x="105208" y="289150"/>
                    </a:cubicBezTo>
                    <a:close/>
                  </a:path>
                </a:pathLst>
              </a:custGeom>
              <a:solidFill>
                <a:srgbClr val="002060"/>
              </a:solidFill>
              <a:ln w="120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8" name="Group 53">
              <a:extLst>
                <a:ext uri="{FF2B5EF4-FFF2-40B4-BE49-F238E27FC236}">
                  <a16:creationId xmlns:a16="http://schemas.microsoft.com/office/drawing/2014/main" id="{7E92E982-68D9-4264-BBF5-6E3317C83EB4}"/>
                </a:ext>
              </a:extLst>
            </p:cNvPr>
            <p:cNvGrpSpPr/>
            <p:nvPr/>
          </p:nvGrpSpPr>
          <p:grpSpPr>
            <a:xfrm>
              <a:off x="3668549" y="4324134"/>
              <a:ext cx="259627" cy="287357"/>
              <a:chOff x="2512678" y="3426600"/>
              <a:chExt cx="894016" cy="834267"/>
            </a:xfrm>
          </p:grpSpPr>
          <p:sp>
            <p:nvSpPr>
              <p:cNvPr id="58" name="Freeform: Shape 51">
                <a:extLst>
                  <a:ext uri="{FF2B5EF4-FFF2-40B4-BE49-F238E27FC236}">
                    <a16:creationId xmlns:a16="http://schemas.microsoft.com/office/drawing/2014/main" id="{92A37D05-7EBC-4534-B39B-01D5825A2A7F}"/>
                  </a:ext>
                </a:extLst>
              </p:cNvPr>
              <p:cNvSpPr/>
              <p:nvPr/>
            </p:nvSpPr>
            <p:spPr>
              <a:xfrm>
                <a:off x="2512678" y="3710389"/>
                <a:ext cx="867812" cy="550478"/>
              </a:xfrm>
              <a:custGeom>
                <a:avLst/>
                <a:gdLst>
                  <a:gd name="connsiteX0" fmla="*/ 1023232 w 1105807"/>
                  <a:gd name="connsiteY0" fmla="*/ 625022 h 673100"/>
                  <a:gd name="connsiteX1" fmla="*/ 937665 w 1105807"/>
                  <a:gd name="connsiteY1" fmla="*/ 119595 h 673100"/>
                  <a:gd name="connsiteX2" fmla="*/ 922365 w 1105807"/>
                  <a:gd name="connsiteY2" fmla="*/ 99198 h 673100"/>
                  <a:gd name="connsiteX3" fmla="*/ 919719 w 1105807"/>
                  <a:gd name="connsiteY3" fmla="*/ 99018 h 673100"/>
                  <a:gd name="connsiteX4" fmla="*/ 774366 w 1105807"/>
                  <a:gd name="connsiteY4" fmla="*/ 99018 h 673100"/>
                  <a:gd name="connsiteX5" fmla="*/ 889298 w 1105807"/>
                  <a:gd name="connsiteY5" fmla="*/ 625022 h 673100"/>
                  <a:gd name="connsiteX6" fmla="*/ 849789 w 1105807"/>
                  <a:gd name="connsiteY6" fmla="*/ 625022 h 673100"/>
                  <a:gd name="connsiteX7" fmla="*/ 746324 w 1105807"/>
                  <a:gd name="connsiteY7" fmla="*/ 21119 h 673100"/>
                  <a:gd name="connsiteX8" fmla="*/ 731650 w 1105807"/>
                  <a:gd name="connsiteY8" fmla="*/ 267 h 673100"/>
                  <a:gd name="connsiteX9" fmla="*/ 728595 w 1105807"/>
                  <a:gd name="connsiteY9" fmla="*/ 0 h 673100"/>
                  <a:gd name="connsiteX10" fmla="*/ 367080 w 1105807"/>
                  <a:gd name="connsiteY10" fmla="*/ 0 h 673100"/>
                  <a:gd name="connsiteX11" fmla="*/ 349096 w 1105807"/>
                  <a:gd name="connsiteY11" fmla="*/ 18075 h 673100"/>
                  <a:gd name="connsiteX12" fmla="*/ 349363 w 1105807"/>
                  <a:gd name="connsiteY12" fmla="*/ 21119 h 673100"/>
                  <a:gd name="connsiteX13" fmla="*/ 245898 w 1105807"/>
                  <a:gd name="connsiteY13" fmla="*/ 625022 h 673100"/>
                  <a:gd name="connsiteX14" fmla="*/ 206377 w 1105807"/>
                  <a:gd name="connsiteY14" fmla="*/ 625022 h 673100"/>
                  <a:gd name="connsiteX15" fmla="*/ 321297 w 1105807"/>
                  <a:gd name="connsiteY15" fmla="*/ 99018 h 673100"/>
                  <a:gd name="connsiteX16" fmla="*/ 174165 w 1105807"/>
                  <a:gd name="connsiteY16" fmla="*/ 99018 h 673100"/>
                  <a:gd name="connsiteX17" fmla="*/ 156075 w 1105807"/>
                  <a:gd name="connsiteY17" fmla="*/ 116986 h 673100"/>
                  <a:gd name="connsiteX18" fmla="*/ 156255 w 1105807"/>
                  <a:gd name="connsiteY18" fmla="*/ 119595 h 673100"/>
                  <a:gd name="connsiteX19" fmla="*/ 70651 w 1105807"/>
                  <a:gd name="connsiteY19" fmla="*/ 625022 h 673100"/>
                  <a:gd name="connsiteX20" fmla="*/ 0 w 1105807"/>
                  <a:gd name="connsiteY20" fmla="*/ 625022 h 673100"/>
                  <a:gd name="connsiteX21" fmla="*/ 0 w 1105807"/>
                  <a:gd name="connsiteY21" fmla="*/ 673100 h 673100"/>
                  <a:gd name="connsiteX22" fmla="*/ 1105807 w 1105807"/>
                  <a:gd name="connsiteY22" fmla="*/ 673100 h 673100"/>
                  <a:gd name="connsiteX23" fmla="*/ 1105807 w 1105807"/>
                  <a:gd name="connsiteY23" fmla="*/ 625022 h 67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05807" h="673100">
                    <a:moveTo>
                      <a:pt x="1023232" y="625022"/>
                    </a:moveTo>
                    <a:cubicBezTo>
                      <a:pt x="983195" y="532591"/>
                      <a:pt x="906353" y="321213"/>
                      <a:pt x="937665" y="119595"/>
                    </a:cubicBezTo>
                    <a:cubicBezTo>
                      <a:pt x="939072" y="109738"/>
                      <a:pt x="932222" y="100606"/>
                      <a:pt x="922365" y="99198"/>
                    </a:cubicBezTo>
                    <a:cubicBezTo>
                      <a:pt x="921489" y="99073"/>
                      <a:pt x="920604" y="99013"/>
                      <a:pt x="919719" y="99018"/>
                    </a:cubicBezTo>
                    <a:lnTo>
                      <a:pt x="774366" y="99018"/>
                    </a:lnTo>
                    <a:cubicBezTo>
                      <a:pt x="762598" y="323557"/>
                      <a:pt x="853695" y="547110"/>
                      <a:pt x="889298" y="625022"/>
                    </a:cubicBezTo>
                    <a:lnTo>
                      <a:pt x="849789" y="625022"/>
                    </a:lnTo>
                    <a:cubicBezTo>
                      <a:pt x="803898" y="521040"/>
                      <a:pt x="707368" y="264661"/>
                      <a:pt x="746324" y="21119"/>
                    </a:cubicBezTo>
                    <a:cubicBezTo>
                      <a:pt x="748029" y="11308"/>
                      <a:pt x="741461" y="1972"/>
                      <a:pt x="731650" y="267"/>
                    </a:cubicBezTo>
                    <a:cubicBezTo>
                      <a:pt x="730641" y="91"/>
                      <a:pt x="729619" y="2"/>
                      <a:pt x="728595" y="0"/>
                    </a:cubicBezTo>
                    <a:lnTo>
                      <a:pt x="367080" y="0"/>
                    </a:lnTo>
                    <a:cubicBezTo>
                      <a:pt x="357123" y="25"/>
                      <a:pt x="349071" y="8118"/>
                      <a:pt x="349096" y="18075"/>
                    </a:cubicBezTo>
                    <a:cubicBezTo>
                      <a:pt x="349099" y="19096"/>
                      <a:pt x="349189" y="20114"/>
                      <a:pt x="349363" y="21119"/>
                    </a:cubicBezTo>
                    <a:cubicBezTo>
                      <a:pt x="388319" y="264661"/>
                      <a:pt x="291789" y="521040"/>
                      <a:pt x="245898" y="625022"/>
                    </a:cubicBezTo>
                    <a:lnTo>
                      <a:pt x="206377" y="625022"/>
                    </a:lnTo>
                    <a:cubicBezTo>
                      <a:pt x="242004" y="547098"/>
                      <a:pt x="333064" y="323533"/>
                      <a:pt x="321297" y="99018"/>
                    </a:cubicBezTo>
                    <a:lnTo>
                      <a:pt x="174165" y="99018"/>
                    </a:lnTo>
                    <a:cubicBezTo>
                      <a:pt x="164208" y="98984"/>
                      <a:pt x="156108" y="107029"/>
                      <a:pt x="156075" y="116986"/>
                    </a:cubicBezTo>
                    <a:cubicBezTo>
                      <a:pt x="156072" y="117860"/>
                      <a:pt x="156132" y="118731"/>
                      <a:pt x="156255" y="119595"/>
                    </a:cubicBezTo>
                    <a:cubicBezTo>
                      <a:pt x="187506" y="321213"/>
                      <a:pt x="110689" y="532591"/>
                      <a:pt x="70651" y="625022"/>
                    </a:cubicBezTo>
                    <a:lnTo>
                      <a:pt x="0" y="625022"/>
                    </a:lnTo>
                    <a:lnTo>
                      <a:pt x="0" y="673100"/>
                    </a:lnTo>
                    <a:lnTo>
                      <a:pt x="1105807" y="673100"/>
                    </a:lnTo>
                    <a:lnTo>
                      <a:pt x="1105807" y="625022"/>
                    </a:lnTo>
                    <a:close/>
                  </a:path>
                </a:pathLst>
              </a:custGeom>
              <a:solidFill>
                <a:srgbClr val="7030A0"/>
              </a:solidFill>
              <a:ln w="120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9" name="Freeform: Shape 52">
                <a:extLst>
                  <a:ext uri="{FF2B5EF4-FFF2-40B4-BE49-F238E27FC236}">
                    <a16:creationId xmlns:a16="http://schemas.microsoft.com/office/drawing/2014/main" id="{EDD9C3CC-B2E2-47F8-B705-8AA4D07B6639}"/>
                  </a:ext>
                </a:extLst>
              </p:cNvPr>
              <p:cNvSpPr/>
              <p:nvPr/>
            </p:nvSpPr>
            <p:spPr>
              <a:xfrm>
                <a:off x="2991929" y="3426600"/>
                <a:ext cx="414765" cy="256979"/>
              </a:xfrm>
              <a:custGeom>
                <a:avLst/>
                <a:gdLst>
                  <a:gd name="connsiteX0" fmla="*/ 107047 w 528513"/>
                  <a:gd name="connsiteY0" fmla="*/ 286301 h 314223"/>
                  <a:gd name="connsiteX1" fmla="*/ 149789 w 528513"/>
                  <a:gd name="connsiteY1" fmla="*/ 275916 h 314223"/>
                  <a:gd name="connsiteX2" fmla="*/ 158635 w 528513"/>
                  <a:gd name="connsiteY2" fmla="*/ 281313 h 314223"/>
                  <a:gd name="connsiteX3" fmla="*/ 301072 w 528513"/>
                  <a:gd name="connsiteY3" fmla="*/ 246650 h 314223"/>
                  <a:gd name="connsiteX4" fmla="*/ 301080 w 528513"/>
                  <a:gd name="connsiteY4" fmla="*/ 246637 h 314223"/>
                  <a:gd name="connsiteX5" fmla="*/ 343822 w 528513"/>
                  <a:gd name="connsiteY5" fmla="*/ 236252 h 314223"/>
                  <a:gd name="connsiteX6" fmla="*/ 512097 w 528513"/>
                  <a:gd name="connsiteY6" fmla="*/ 199135 h 314223"/>
                  <a:gd name="connsiteX7" fmla="*/ 467829 w 528513"/>
                  <a:gd name="connsiteY7" fmla="*/ 32687 h 314223"/>
                  <a:gd name="connsiteX8" fmla="*/ 338437 w 528513"/>
                  <a:gd name="connsiteY8" fmla="*/ 31281 h 314223"/>
                  <a:gd name="connsiteX9" fmla="*/ 318785 w 528513"/>
                  <a:gd name="connsiteY9" fmla="*/ 15751 h 314223"/>
                  <a:gd name="connsiteX10" fmla="*/ 180403 w 528513"/>
                  <a:gd name="connsiteY10" fmla="*/ 46245 h 314223"/>
                  <a:gd name="connsiteX11" fmla="*/ 167698 w 528513"/>
                  <a:gd name="connsiteY11" fmla="*/ 109733 h 314223"/>
                  <a:gd name="connsiteX12" fmla="*/ 84763 w 528513"/>
                  <a:gd name="connsiteY12" fmla="*/ 163473 h 314223"/>
                  <a:gd name="connsiteX13" fmla="*/ 62743 w 528513"/>
                  <a:gd name="connsiteY13" fmla="*/ 199628 h 314223"/>
                  <a:gd name="connsiteX14" fmla="*/ 57562 w 528513"/>
                  <a:gd name="connsiteY14" fmla="*/ 199099 h 314223"/>
                  <a:gd name="connsiteX15" fmla="*/ 0 w 528513"/>
                  <a:gd name="connsiteY15" fmla="*/ 256661 h 314223"/>
                  <a:gd name="connsiteX16" fmla="*/ 57562 w 528513"/>
                  <a:gd name="connsiteY16" fmla="*/ 314223 h 314223"/>
                  <a:gd name="connsiteX17" fmla="*/ 92539 w 528513"/>
                  <a:gd name="connsiteY17" fmla="*/ 302095 h 314223"/>
                  <a:gd name="connsiteX18" fmla="*/ 105208 w 528513"/>
                  <a:gd name="connsiteY18" fmla="*/ 289150 h 314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28513" h="314223">
                    <a:moveTo>
                      <a:pt x="107047" y="286301"/>
                    </a:moveTo>
                    <a:cubicBezTo>
                      <a:pt x="115984" y="271633"/>
                      <a:pt x="135118" y="266983"/>
                      <a:pt x="149789" y="275916"/>
                    </a:cubicBezTo>
                    <a:lnTo>
                      <a:pt x="158635" y="281313"/>
                    </a:lnTo>
                    <a:cubicBezTo>
                      <a:pt x="207540" y="311074"/>
                      <a:pt x="271311" y="295555"/>
                      <a:pt x="301072" y="246650"/>
                    </a:cubicBezTo>
                    <a:cubicBezTo>
                      <a:pt x="301074" y="246645"/>
                      <a:pt x="301078" y="246641"/>
                      <a:pt x="301080" y="246637"/>
                    </a:cubicBezTo>
                    <a:cubicBezTo>
                      <a:pt x="310017" y="231968"/>
                      <a:pt x="329151" y="227319"/>
                      <a:pt x="343822" y="236252"/>
                    </a:cubicBezTo>
                    <a:cubicBezTo>
                      <a:pt x="400543" y="272452"/>
                      <a:pt x="475869" y="255838"/>
                      <a:pt x="512097" y="199135"/>
                    </a:cubicBezTo>
                    <a:cubicBezTo>
                      <a:pt x="545782" y="140941"/>
                      <a:pt x="525974" y="66458"/>
                      <a:pt x="467829" y="32687"/>
                    </a:cubicBezTo>
                    <a:cubicBezTo>
                      <a:pt x="428322" y="8170"/>
                      <a:pt x="378467" y="7628"/>
                      <a:pt x="338437" y="31281"/>
                    </a:cubicBezTo>
                    <a:cubicBezTo>
                      <a:pt x="332519" y="25350"/>
                      <a:pt x="325922" y="20138"/>
                      <a:pt x="318785" y="15751"/>
                    </a:cubicBezTo>
                    <a:cubicBezTo>
                      <a:pt x="272145" y="-14008"/>
                      <a:pt x="210215" y="-361"/>
                      <a:pt x="180403" y="46245"/>
                    </a:cubicBezTo>
                    <a:cubicBezTo>
                      <a:pt x="168870" y="65269"/>
                      <a:pt x="164373" y="87736"/>
                      <a:pt x="167698" y="109733"/>
                    </a:cubicBezTo>
                    <a:cubicBezTo>
                      <a:pt x="133310" y="114077"/>
                      <a:pt x="102778" y="133861"/>
                      <a:pt x="84763" y="163473"/>
                    </a:cubicBezTo>
                    <a:lnTo>
                      <a:pt x="62743" y="199628"/>
                    </a:lnTo>
                    <a:cubicBezTo>
                      <a:pt x="61012" y="199471"/>
                      <a:pt x="59341" y="199099"/>
                      <a:pt x="57562" y="199099"/>
                    </a:cubicBezTo>
                    <a:cubicBezTo>
                      <a:pt x="25771" y="199099"/>
                      <a:pt x="0" y="224870"/>
                      <a:pt x="0" y="256661"/>
                    </a:cubicBezTo>
                    <a:cubicBezTo>
                      <a:pt x="0" y="288452"/>
                      <a:pt x="25771" y="314223"/>
                      <a:pt x="57562" y="314223"/>
                    </a:cubicBezTo>
                    <a:cubicBezTo>
                      <a:pt x="70245" y="314185"/>
                      <a:pt x="82555" y="309916"/>
                      <a:pt x="92539" y="302095"/>
                    </a:cubicBezTo>
                    <a:cubicBezTo>
                      <a:pt x="97668" y="298772"/>
                      <a:pt x="101995" y="294350"/>
                      <a:pt x="105208" y="28915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20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pic>
          <p:nvPicPr>
            <p:cNvPr id="19" name="Graphic 54" descr="Germ with solid fill">
              <a:extLst>
                <a:ext uri="{FF2B5EF4-FFF2-40B4-BE49-F238E27FC236}">
                  <a16:creationId xmlns:a16="http://schemas.microsoft.com/office/drawing/2014/main" id="{67ACFCC4-5F2E-4AA8-BD76-77E81DFAC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68751" y="4314509"/>
              <a:ext cx="329712" cy="343596"/>
            </a:xfrm>
            <a:prstGeom prst="rect">
              <a:avLst/>
            </a:prstGeom>
          </p:spPr>
        </p:pic>
        <p:grpSp>
          <p:nvGrpSpPr>
            <p:cNvPr id="20" name="Group 100">
              <a:extLst>
                <a:ext uri="{FF2B5EF4-FFF2-40B4-BE49-F238E27FC236}">
                  <a16:creationId xmlns:a16="http://schemas.microsoft.com/office/drawing/2014/main" id="{DFD155B7-07DF-40B1-AD27-283F09C9F8B0}"/>
                </a:ext>
              </a:extLst>
            </p:cNvPr>
            <p:cNvGrpSpPr/>
            <p:nvPr/>
          </p:nvGrpSpPr>
          <p:grpSpPr>
            <a:xfrm>
              <a:off x="4530755" y="4290933"/>
              <a:ext cx="269404" cy="320558"/>
              <a:chOff x="4162434" y="3070067"/>
              <a:chExt cx="819140" cy="730407"/>
            </a:xfrm>
          </p:grpSpPr>
          <p:sp>
            <p:nvSpPr>
              <p:cNvPr id="21" name="Freeform: Shape 63">
                <a:extLst>
                  <a:ext uri="{FF2B5EF4-FFF2-40B4-BE49-F238E27FC236}">
                    <a16:creationId xmlns:a16="http://schemas.microsoft.com/office/drawing/2014/main" id="{49E05F47-CF80-415A-A63D-CD5A5D7CCFAB}"/>
                  </a:ext>
                </a:extLst>
              </p:cNvPr>
              <p:cNvSpPr/>
              <p:nvPr/>
            </p:nvSpPr>
            <p:spPr>
              <a:xfrm>
                <a:off x="4162434" y="3546767"/>
                <a:ext cx="819140" cy="253707"/>
              </a:xfrm>
              <a:custGeom>
                <a:avLst/>
                <a:gdLst>
                  <a:gd name="connsiteX0" fmla="*/ 724071 w 819140"/>
                  <a:gd name="connsiteY0" fmla="*/ 92783 h 253707"/>
                  <a:gd name="connsiteX1" fmla="*/ 724071 w 819140"/>
                  <a:gd name="connsiteY1" fmla="*/ 19050 h 253707"/>
                  <a:gd name="connsiteX2" fmla="*/ 695496 w 819140"/>
                  <a:gd name="connsiteY2" fmla="*/ 19050 h 253707"/>
                  <a:gd name="connsiteX3" fmla="*/ 695496 w 819140"/>
                  <a:gd name="connsiteY3" fmla="*/ 88925 h 253707"/>
                  <a:gd name="connsiteX4" fmla="*/ 524046 w 819140"/>
                  <a:gd name="connsiteY4" fmla="*/ 74857 h 253707"/>
                  <a:gd name="connsiteX5" fmla="*/ 524046 w 819140"/>
                  <a:gd name="connsiteY5" fmla="*/ 0 h 253707"/>
                  <a:gd name="connsiteX6" fmla="*/ 495471 w 819140"/>
                  <a:gd name="connsiteY6" fmla="*/ 0 h 253707"/>
                  <a:gd name="connsiteX7" fmla="*/ 495471 w 819140"/>
                  <a:gd name="connsiteY7" fmla="*/ 73800 h 253707"/>
                  <a:gd name="connsiteX8" fmla="*/ 410004 w 819140"/>
                  <a:gd name="connsiteY8" fmla="*/ 72409 h 253707"/>
                  <a:gd name="connsiteX9" fmla="*/ 324021 w 819140"/>
                  <a:gd name="connsiteY9" fmla="*/ 73819 h 253707"/>
                  <a:gd name="connsiteX10" fmla="*/ 324021 w 819140"/>
                  <a:gd name="connsiteY10" fmla="*/ 0 h 253707"/>
                  <a:gd name="connsiteX11" fmla="*/ 295446 w 819140"/>
                  <a:gd name="connsiteY11" fmla="*/ 0 h 253707"/>
                  <a:gd name="connsiteX12" fmla="*/ 295446 w 819140"/>
                  <a:gd name="connsiteY12" fmla="*/ 74914 h 253707"/>
                  <a:gd name="connsiteX13" fmla="*/ 123996 w 819140"/>
                  <a:gd name="connsiteY13" fmla="*/ 89040 h 253707"/>
                  <a:gd name="connsiteX14" fmla="*/ 123996 w 819140"/>
                  <a:gd name="connsiteY14" fmla="*/ 19050 h 253707"/>
                  <a:gd name="connsiteX15" fmla="*/ 95421 w 819140"/>
                  <a:gd name="connsiteY15" fmla="*/ 19050 h 253707"/>
                  <a:gd name="connsiteX16" fmla="*/ 95421 w 819140"/>
                  <a:gd name="connsiteY16" fmla="*/ 92869 h 253707"/>
                  <a:gd name="connsiteX17" fmla="*/ 0 w 819140"/>
                  <a:gd name="connsiteY17" fmla="*/ 109909 h 253707"/>
                  <a:gd name="connsiteX18" fmla="*/ 0 w 819140"/>
                  <a:gd name="connsiteY18" fmla="*/ 253708 h 253707"/>
                  <a:gd name="connsiteX19" fmla="*/ 819141 w 819140"/>
                  <a:gd name="connsiteY19" fmla="*/ 253708 h 253707"/>
                  <a:gd name="connsiteX20" fmla="*/ 819141 w 819140"/>
                  <a:gd name="connsiteY20" fmla="*/ 109709 h 253707"/>
                  <a:gd name="connsiteX21" fmla="*/ 724071 w 819140"/>
                  <a:gd name="connsiteY21" fmla="*/ 92783 h 25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19140" h="253707">
                    <a:moveTo>
                      <a:pt x="724071" y="92783"/>
                    </a:moveTo>
                    <a:lnTo>
                      <a:pt x="724071" y="19050"/>
                    </a:lnTo>
                    <a:lnTo>
                      <a:pt x="695496" y="19050"/>
                    </a:lnTo>
                    <a:lnTo>
                      <a:pt x="695496" y="88925"/>
                    </a:lnTo>
                    <a:cubicBezTo>
                      <a:pt x="643004" y="82363"/>
                      <a:pt x="585330" y="77543"/>
                      <a:pt x="524046" y="74857"/>
                    </a:cubicBezTo>
                    <a:lnTo>
                      <a:pt x="524046" y="0"/>
                    </a:lnTo>
                    <a:lnTo>
                      <a:pt x="495471" y="0"/>
                    </a:lnTo>
                    <a:lnTo>
                      <a:pt x="495471" y="73800"/>
                    </a:lnTo>
                    <a:cubicBezTo>
                      <a:pt x="467582" y="72898"/>
                      <a:pt x="439093" y="72435"/>
                      <a:pt x="410004" y="72409"/>
                    </a:cubicBezTo>
                    <a:cubicBezTo>
                      <a:pt x="380793" y="72409"/>
                      <a:pt x="352133" y="72879"/>
                      <a:pt x="324021" y="73819"/>
                    </a:cubicBezTo>
                    <a:lnTo>
                      <a:pt x="324021" y="0"/>
                    </a:lnTo>
                    <a:lnTo>
                      <a:pt x="295446" y="0"/>
                    </a:lnTo>
                    <a:lnTo>
                      <a:pt x="295446" y="74914"/>
                    </a:lnTo>
                    <a:cubicBezTo>
                      <a:pt x="234144" y="77610"/>
                      <a:pt x="176470" y="82458"/>
                      <a:pt x="123996" y="89040"/>
                    </a:cubicBezTo>
                    <a:lnTo>
                      <a:pt x="123996" y="19050"/>
                    </a:lnTo>
                    <a:lnTo>
                      <a:pt x="95421" y="19050"/>
                    </a:lnTo>
                    <a:lnTo>
                      <a:pt x="95421" y="92869"/>
                    </a:lnTo>
                    <a:cubicBezTo>
                      <a:pt x="60855" y="97803"/>
                      <a:pt x="28746" y="103508"/>
                      <a:pt x="0" y="109909"/>
                    </a:cubicBezTo>
                    <a:lnTo>
                      <a:pt x="0" y="253708"/>
                    </a:lnTo>
                    <a:lnTo>
                      <a:pt x="819141" y="253708"/>
                    </a:lnTo>
                    <a:lnTo>
                      <a:pt x="819141" y="109709"/>
                    </a:lnTo>
                    <a:cubicBezTo>
                      <a:pt x="790423" y="103356"/>
                      <a:pt x="758485" y="97698"/>
                      <a:pt x="724071" y="92783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" name="Freeform: Shape 64">
                <a:extLst>
                  <a:ext uri="{FF2B5EF4-FFF2-40B4-BE49-F238E27FC236}">
                    <a16:creationId xmlns:a16="http://schemas.microsoft.com/office/drawing/2014/main" id="{D04B9856-264F-451B-89A4-FA90D3558346}"/>
                  </a:ext>
                </a:extLst>
              </p:cNvPr>
              <p:cNvSpPr/>
              <p:nvPr/>
            </p:nvSpPr>
            <p:spPr>
              <a:xfrm>
                <a:off x="4277503" y="3312940"/>
                <a:ext cx="63161" cy="73640"/>
              </a:xfrm>
              <a:custGeom>
                <a:avLst/>
                <a:gdLst>
                  <a:gd name="connsiteX0" fmla="*/ 16195 w 63161"/>
                  <a:gd name="connsiteY0" fmla="*/ 15095 h 73640"/>
                  <a:gd name="connsiteX1" fmla="*/ 2 w 63161"/>
                  <a:gd name="connsiteY1" fmla="*/ 73569 h 73640"/>
                  <a:gd name="connsiteX2" fmla="*/ 49075 w 63161"/>
                  <a:gd name="connsiteY2" fmla="*/ 56309 h 73640"/>
                  <a:gd name="connsiteX3" fmla="*/ 62981 w 63161"/>
                  <a:gd name="connsiteY3" fmla="*/ 540 h 73640"/>
                  <a:gd name="connsiteX4" fmla="*/ 16195 w 63161"/>
                  <a:gd name="connsiteY4" fmla="*/ 15095 h 73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61" h="73640">
                    <a:moveTo>
                      <a:pt x="16195" y="15095"/>
                    </a:moveTo>
                    <a:cubicBezTo>
                      <a:pt x="-550" y="34516"/>
                      <a:pt x="2" y="73569"/>
                      <a:pt x="2" y="73569"/>
                    </a:cubicBezTo>
                    <a:cubicBezTo>
                      <a:pt x="2" y="73569"/>
                      <a:pt x="32339" y="75731"/>
                      <a:pt x="49075" y="56309"/>
                    </a:cubicBezTo>
                    <a:cubicBezTo>
                      <a:pt x="65810" y="36888"/>
                      <a:pt x="62981" y="540"/>
                      <a:pt x="62981" y="540"/>
                    </a:cubicBezTo>
                    <a:cubicBezTo>
                      <a:pt x="62981" y="540"/>
                      <a:pt x="32940" y="-4317"/>
                      <a:pt x="16195" y="15095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: Shape 65">
                <a:extLst>
                  <a:ext uri="{FF2B5EF4-FFF2-40B4-BE49-F238E27FC236}">
                    <a16:creationId xmlns:a16="http://schemas.microsoft.com/office/drawing/2014/main" id="{E7537DB9-5562-43D9-88E0-B2605D2B9AD2}"/>
                  </a:ext>
                </a:extLst>
              </p:cNvPr>
              <p:cNvSpPr/>
              <p:nvPr/>
            </p:nvSpPr>
            <p:spPr>
              <a:xfrm>
                <a:off x="4276722" y="3390054"/>
                <a:ext cx="63136" cy="73641"/>
              </a:xfrm>
              <a:custGeom>
                <a:avLst/>
                <a:gdLst>
                  <a:gd name="connsiteX0" fmla="*/ 49056 w 63136"/>
                  <a:gd name="connsiteY0" fmla="*/ 56310 h 73641"/>
                  <a:gd name="connsiteX1" fmla="*/ 62953 w 63136"/>
                  <a:gd name="connsiteY1" fmla="*/ 541 h 73641"/>
                  <a:gd name="connsiteX2" fmla="*/ 16195 w 63136"/>
                  <a:gd name="connsiteY2" fmla="*/ 15133 h 73641"/>
                  <a:gd name="connsiteX3" fmla="*/ 2 w 63136"/>
                  <a:gd name="connsiteY3" fmla="*/ 73569 h 73641"/>
                  <a:gd name="connsiteX4" fmla="*/ 49056 w 63136"/>
                  <a:gd name="connsiteY4" fmla="*/ 56310 h 73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36" h="73641">
                    <a:moveTo>
                      <a:pt x="49056" y="56310"/>
                    </a:moveTo>
                    <a:cubicBezTo>
                      <a:pt x="65801" y="36898"/>
                      <a:pt x="62953" y="541"/>
                      <a:pt x="62953" y="541"/>
                    </a:cubicBezTo>
                    <a:cubicBezTo>
                      <a:pt x="62953" y="541"/>
                      <a:pt x="32959" y="-4326"/>
                      <a:pt x="16195" y="15133"/>
                    </a:cubicBezTo>
                    <a:cubicBezTo>
                      <a:pt x="-569" y="34593"/>
                      <a:pt x="2" y="73569"/>
                      <a:pt x="2" y="73569"/>
                    </a:cubicBezTo>
                    <a:cubicBezTo>
                      <a:pt x="2" y="73569"/>
                      <a:pt x="32311" y="75732"/>
                      <a:pt x="49056" y="5631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: Shape 66">
                <a:extLst>
                  <a:ext uri="{FF2B5EF4-FFF2-40B4-BE49-F238E27FC236}">
                    <a16:creationId xmlns:a16="http://schemas.microsoft.com/office/drawing/2014/main" id="{4708B785-A7E2-47E2-92B1-A5C81B5ECA81}"/>
                  </a:ext>
                </a:extLst>
              </p:cNvPr>
              <p:cNvSpPr/>
              <p:nvPr/>
            </p:nvSpPr>
            <p:spPr>
              <a:xfrm>
                <a:off x="4204359" y="3314607"/>
                <a:ext cx="61910" cy="72259"/>
              </a:xfrm>
              <a:custGeom>
                <a:avLst/>
                <a:gdLst>
                  <a:gd name="connsiteX0" fmla="*/ 61888 w 61910"/>
                  <a:gd name="connsiteY0" fmla="*/ 72073 h 72259"/>
                  <a:gd name="connsiteX1" fmla="*/ 46800 w 61910"/>
                  <a:gd name="connsiteY1" fmla="*/ 14047 h 72259"/>
                  <a:gd name="connsiteX2" fmla="*/ 327 w 61910"/>
                  <a:gd name="connsiteY2" fmla="*/ 817 h 72259"/>
                  <a:gd name="connsiteX3" fmla="*/ 13139 w 61910"/>
                  <a:gd name="connsiteY3" fmla="*/ 56214 h 72259"/>
                  <a:gd name="connsiteX4" fmla="*/ 61888 w 61910"/>
                  <a:gd name="connsiteY4" fmla="*/ 72073 h 72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10" h="72259">
                    <a:moveTo>
                      <a:pt x="61888" y="72073"/>
                    </a:moveTo>
                    <a:cubicBezTo>
                      <a:pt x="61888" y="72073"/>
                      <a:pt x="63164" y="33021"/>
                      <a:pt x="46800" y="14047"/>
                    </a:cubicBezTo>
                    <a:cubicBezTo>
                      <a:pt x="30436" y="-4927"/>
                      <a:pt x="327" y="817"/>
                      <a:pt x="327" y="817"/>
                    </a:cubicBezTo>
                    <a:cubicBezTo>
                      <a:pt x="327" y="817"/>
                      <a:pt x="-3235" y="37269"/>
                      <a:pt x="13139" y="56214"/>
                    </a:cubicBezTo>
                    <a:cubicBezTo>
                      <a:pt x="29512" y="75159"/>
                      <a:pt x="61888" y="72073"/>
                      <a:pt x="61888" y="72073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67">
                <a:extLst>
                  <a:ext uri="{FF2B5EF4-FFF2-40B4-BE49-F238E27FC236}">
                    <a16:creationId xmlns:a16="http://schemas.microsoft.com/office/drawing/2014/main" id="{E6464FAC-F178-4079-9DB0-CA2C16CAD82E}"/>
                  </a:ext>
                </a:extLst>
              </p:cNvPr>
              <p:cNvSpPr/>
              <p:nvPr/>
            </p:nvSpPr>
            <p:spPr>
              <a:xfrm>
                <a:off x="4203645" y="3391718"/>
                <a:ext cx="61901" cy="72250"/>
              </a:xfrm>
              <a:custGeom>
                <a:avLst/>
                <a:gdLst>
                  <a:gd name="connsiteX0" fmla="*/ 61878 w 61901"/>
                  <a:gd name="connsiteY0" fmla="*/ 72067 h 72250"/>
                  <a:gd name="connsiteX1" fmla="*/ 46791 w 61901"/>
                  <a:gd name="connsiteY1" fmla="*/ 14041 h 72250"/>
                  <a:gd name="connsiteX2" fmla="*/ 328 w 61901"/>
                  <a:gd name="connsiteY2" fmla="*/ 820 h 72250"/>
                  <a:gd name="connsiteX3" fmla="*/ 13129 w 61901"/>
                  <a:gd name="connsiteY3" fmla="*/ 56208 h 72250"/>
                  <a:gd name="connsiteX4" fmla="*/ 61878 w 61901"/>
                  <a:gd name="connsiteY4" fmla="*/ 72067 h 72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01" h="72250">
                    <a:moveTo>
                      <a:pt x="61878" y="72067"/>
                    </a:moveTo>
                    <a:cubicBezTo>
                      <a:pt x="61878" y="72067"/>
                      <a:pt x="63155" y="33014"/>
                      <a:pt x="46791" y="14041"/>
                    </a:cubicBezTo>
                    <a:cubicBezTo>
                      <a:pt x="30427" y="-4933"/>
                      <a:pt x="328" y="820"/>
                      <a:pt x="328" y="820"/>
                    </a:cubicBezTo>
                    <a:cubicBezTo>
                      <a:pt x="328" y="820"/>
                      <a:pt x="-3235" y="37282"/>
                      <a:pt x="13129" y="56208"/>
                    </a:cubicBezTo>
                    <a:cubicBezTo>
                      <a:pt x="29493" y="75134"/>
                      <a:pt x="61878" y="72067"/>
                      <a:pt x="61878" y="7206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: Shape 68">
                <a:extLst>
                  <a:ext uri="{FF2B5EF4-FFF2-40B4-BE49-F238E27FC236}">
                    <a16:creationId xmlns:a16="http://schemas.microsoft.com/office/drawing/2014/main" id="{A8B4667D-4842-4088-8785-E0CBE4B803E1}"/>
                  </a:ext>
                </a:extLst>
              </p:cNvPr>
              <p:cNvSpPr/>
              <p:nvPr/>
            </p:nvSpPr>
            <p:spPr>
              <a:xfrm>
                <a:off x="4276818" y="3466986"/>
                <a:ext cx="63117" cy="73639"/>
              </a:xfrm>
              <a:custGeom>
                <a:avLst/>
                <a:gdLst>
                  <a:gd name="connsiteX0" fmla="*/ 49037 w 63117"/>
                  <a:gd name="connsiteY0" fmla="*/ 56311 h 73639"/>
                  <a:gd name="connsiteX1" fmla="*/ 62934 w 63117"/>
                  <a:gd name="connsiteY1" fmla="*/ 543 h 73639"/>
                  <a:gd name="connsiteX2" fmla="*/ 16195 w 63117"/>
                  <a:gd name="connsiteY2" fmla="*/ 15097 h 73639"/>
                  <a:gd name="connsiteX3" fmla="*/ 2 w 63117"/>
                  <a:gd name="connsiteY3" fmla="*/ 73571 h 73639"/>
                  <a:gd name="connsiteX4" fmla="*/ 49037 w 63117"/>
                  <a:gd name="connsiteY4" fmla="*/ 56311 h 73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17" h="73639">
                    <a:moveTo>
                      <a:pt x="49037" y="56311"/>
                    </a:moveTo>
                    <a:cubicBezTo>
                      <a:pt x="65782" y="36890"/>
                      <a:pt x="62934" y="543"/>
                      <a:pt x="62934" y="543"/>
                    </a:cubicBezTo>
                    <a:cubicBezTo>
                      <a:pt x="62934" y="543"/>
                      <a:pt x="32940" y="-4325"/>
                      <a:pt x="16195" y="15097"/>
                    </a:cubicBezTo>
                    <a:cubicBezTo>
                      <a:pt x="-550" y="34518"/>
                      <a:pt x="2" y="73571"/>
                      <a:pt x="2" y="73571"/>
                    </a:cubicBezTo>
                    <a:cubicBezTo>
                      <a:pt x="2" y="73571"/>
                      <a:pt x="32292" y="75695"/>
                      <a:pt x="49037" y="56311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: Shape 69">
                <a:extLst>
                  <a:ext uri="{FF2B5EF4-FFF2-40B4-BE49-F238E27FC236}">
                    <a16:creationId xmlns:a16="http://schemas.microsoft.com/office/drawing/2014/main" id="{25D5F573-E789-421A-A5FC-777F920516DC}"/>
                  </a:ext>
                </a:extLst>
              </p:cNvPr>
              <p:cNvSpPr/>
              <p:nvPr/>
            </p:nvSpPr>
            <p:spPr>
              <a:xfrm>
                <a:off x="4203728" y="3468613"/>
                <a:ext cx="61894" cy="72253"/>
              </a:xfrm>
              <a:custGeom>
                <a:avLst/>
                <a:gdLst>
                  <a:gd name="connsiteX0" fmla="*/ 320 w 61894"/>
                  <a:gd name="connsiteY0" fmla="*/ 820 h 72253"/>
                  <a:gd name="connsiteX1" fmla="*/ 13122 w 61894"/>
                  <a:gd name="connsiteY1" fmla="*/ 56208 h 72253"/>
                  <a:gd name="connsiteX2" fmla="*/ 61871 w 61894"/>
                  <a:gd name="connsiteY2" fmla="*/ 72067 h 72253"/>
                  <a:gd name="connsiteX3" fmla="*/ 46783 w 61894"/>
                  <a:gd name="connsiteY3" fmla="*/ 14041 h 72253"/>
                  <a:gd name="connsiteX4" fmla="*/ 320 w 61894"/>
                  <a:gd name="connsiteY4" fmla="*/ 820 h 72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94" h="72253">
                    <a:moveTo>
                      <a:pt x="320" y="820"/>
                    </a:moveTo>
                    <a:cubicBezTo>
                      <a:pt x="320" y="820"/>
                      <a:pt x="-3204" y="37263"/>
                      <a:pt x="13122" y="56208"/>
                    </a:cubicBezTo>
                    <a:cubicBezTo>
                      <a:pt x="29448" y="75153"/>
                      <a:pt x="61871" y="72067"/>
                      <a:pt x="61871" y="72067"/>
                    </a:cubicBezTo>
                    <a:cubicBezTo>
                      <a:pt x="61871" y="72067"/>
                      <a:pt x="63157" y="33014"/>
                      <a:pt x="46783" y="14041"/>
                    </a:cubicBezTo>
                    <a:cubicBezTo>
                      <a:pt x="30410" y="-4933"/>
                      <a:pt x="320" y="820"/>
                      <a:pt x="320" y="82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: Shape 70">
                <a:extLst>
                  <a:ext uri="{FF2B5EF4-FFF2-40B4-BE49-F238E27FC236}">
                    <a16:creationId xmlns:a16="http://schemas.microsoft.com/office/drawing/2014/main" id="{DC733585-5338-4831-81FB-A5F1714DFE69}"/>
                  </a:ext>
                </a:extLst>
              </p:cNvPr>
              <p:cNvSpPr/>
              <p:nvPr/>
            </p:nvSpPr>
            <p:spPr>
              <a:xfrm>
                <a:off x="4205159" y="3164718"/>
                <a:ext cx="61902" cy="145033"/>
              </a:xfrm>
              <a:custGeom>
                <a:avLst/>
                <a:gdLst>
                  <a:gd name="connsiteX0" fmla="*/ 61878 w 61902"/>
                  <a:gd name="connsiteY0" fmla="*/ 144847 h 145033"/>
                  <a:gd name="connsiteX1" fmla="*/ 46791 w 61902"/>
                  <a:gd name="connsiteY1" fmla="*/ 86821 h 145033"/>
                  <a:gd name="connsiteX2" fmla="*/ 18416 w 61902"/>
                  <a:gd name="connsiteY2" fmla="*/ 73229 h 145033"/>
                  <a:gd name="connsiteX3" fmla="*/ 12634 w 61902"/>
                  <a:gd name="connsiteY3" fmla="*/ 1734 h 145033"/>
                  <a:gd name="connsiteX4" fmla="*/ 10714 w 61902"/>
                  <a:gd name="connsiteY4" fmla="*/ 3 h 145033"/>
                  <a:gd name="connsiteX5" fmla="*/ 8986 w 61902"/>
                  <a:gd name="connsiteY5" fmla="*/ 1667 h 145033"/>
                  <a:gd name="connsiteX6" fmla="*/ 328 w 61902"/>
                  <a:gd name="connsiteY6" fmla="*/ 73600 h 145033"/>
                  <a:gd name="connsiteX7" fmla="*/ 13129 w 61902"/>
                  <a:gd name="connsiteY7" fmla="*/ 128988 h 145033"/>
                  <a:gd name="connsiteX8" fmla="*/ 61878 w 61902"/>
                  <a:gd name="connsiteY8" fmla="*/ 144847 h 145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02" h="145033">
                    <a:moveTo>
                      <a:pt x="61878" y="144847"/>
                    </a:moveTo>
                    <a:cubicBezTo>
                      <a:pt x="61878" y="144847"/>
                      <a:pt x="63164" y="105795"/>
                      <a:pt x="46791" y="86821"/>
                    </a:cubicBezTo>
                    <a:cubicBezTo>
                      <a:pt x="39389" y="78869"/>
                      <a:pt x="29251" y="74013"/>
                      <a:pt x="18416" y="73229"/>
                    </a:cubicBezTo>
                    <a:lnTo>
                      <a:pt x="12634" y="1734"/>
                    </a:lnTo>
                    <a:cubicBezTo>
                      <a:pt x="12582" y="725"/>
                      <a:pt x="11723" y="-50"/>
                      <a:pt x="10714" y="3"/>
                    </a:cubicBezTo>
                    <a:cubicBezTo>
                      <a:pt x="9803" y="49"/>
                      <a:pt x="9066" y="760"/>
                      <a:pt x="8986" y="1667"/>
                    </a:cubicBezTo>
                    <a:lnTo>
                      <a:pt x="328" y="73600"/>
                    </a:lnTo>
                    <a:cubicBezTo>
                      <a:pt x="328" y="73600"/>
                      <a:pt x="-3235" y="110043"/>
                      <a:pt x="13129" y="128988"/>
                    </a:cubicBezTo>
                    <a:cubicBezTo>
                      <a:pt x="29493" y="147933"/>
                      <a:pt x="61878" y="144847"/>
                      <a:pt x="61878" y="14484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: Shape 71">
                <a:extLst>
                  <a:ext uri="{FF2B5EF4-FFF2-40B4-BE49-F238E27FC236}">
                    <a16:creationId xmlns:a16="http://schemas.microsoft.com/office/drawing/2014/main" id="{B7E69D07-073F-47BD-9E7A-B0A1E8D3C5A3}"/>
                  </a:ext>
                </a:extLst>
              </p:cNvPr>
              <p:cNvSpPr/>
              <p:nvPr/>
            </p:nvSpPr>
            <p:spPr>
              <a:xfrm>
                <a:off x="4278091" y="3164717"/>
                <a:ext cx="61902" cy="145034"/>
              </a:xfrm>
              <a:custGeom>
                <a:avLst/>
                <a:gdLst>
                  <a:gd name="connsiteX0" fmla="*/ 24 w 61902"/>
                  <a:gd name="connsiteY0" fmla="*/ 144848 h 145034"/>
                  <a:gd name="connsiteX1" fmla="*/ 48773 w 61902"/>
                  <a:gd name="connsiteY1" fmla="*/ 128989 h 145034"/>
                  <a:gd name="connsiteX2" fmla="*/ 61574 w 61902"/>
                  <a:gd name="connsiteY2" fmla="*/ 73601 h 145034"/>
                  <a:gd name="connsiteX3" fmla="*/ 52926 w 61902"/>
                  <a:gd name="connsiteY3" fmla="*/ 1668 h 145034"/>
                  <a:gd name="connsiteX4" fmla="*/ 50942 w 61902"/>
                  <a:gd name="connsiteY4" fmla="*/ 7 h 145034"/>
                  <a:gd name="connsiteX5" fmla="*/ 49277 w 61902"/>
                  <a:gd name="connsiteY5" fmla="*/ 1735 h 145034"/>
                  <a:gd name="connsiteX6" fmla="*/ 43496 w 61902"/>
                  <a:gd name="connsiteY6" fmla="*/ 73230 h 145034"/>
                  <a:gd name="connsiteX7" fmla="*/ 15111 w 61902"/>
                  <a:gd name="connsiteY7" fmla="*/ 86822 h 145034"/>
                  <a:gd name="connsiteX8" fmla="*/ 24 w 61902"/>
                  <a:gd name="connsiteY8" fmla="*/ 144848 h 145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02" h="145034">
                    <a:moveTo>
                      <a:pt x="24" y="144848"/>
                    </a:moveTo>
                    <a:cubicBezTo>
                      <a:pt x="24" y="144848"/>
                      <a:pt x="32409" y="147934"/>
                      <a:pt x="48773" y="128989"/>
                    </a:cubicBezTo>
                    <a:cubicBezTo>
                      <a:pt x="65137" y="110044"/>
                      <a:pt x="61574" y="73601"/>
                      <a:pt x="61574" y="73601"/>
                    </a:cubicBezTo>
                    <a:lnTo>
                      <a:pt x="52926" y="1668"/>
                    </a:lnTo>
                    <a:cubicBezTo>
                      <a:pt x="52837" y="662"/>
                      <a:pt x="51949" y="-81"/>
                      <a:pt x="50942" y="7"/>
                    </a:cubicBezTo>
                    <a:cubicBezTo>
                      <a:pt x="50035" y="88"/>
                      <a:pt x="49324" y="824"/>
                      <a:pt x="49277" y="1735"/>
                    </a:cubicBezTo>
                    <a:lnTo>
                      <a:pt x="43496" y="73230"/>
                    </a:lnTo>
                    <a:cubicBezTo>
                      <a:pt x="32658" y="74016"/>
                      <a:pt x="22519" y="78871"/>
                      <a:pt x="15111" y="86822"/>
                    </a:cubicBezTo>
                    <a:cubicBezTo>
                      <a:pt x="-1262" y="105767"/>
                      <a:pt x="24" y="144848"/>
                      <a:pt x="24" y="144848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" name="Freeform: Shape 72">
                <a:extLst>
                  <a:ext uri="{FF2B5EF4-FFF2-40B4-BE49-F238E27FC236}">
                    <a16:creationId xmlns:a16="http://schemas.microsoft.com/office/drawing/2014/main" id="{2B8782EC-F237-4388-A021-6D932EEB7C03}"/>
                  </a:ext>
                </a:extLst>
              </p:cNvPr>
              <p:cNvSpPr/>
              <p:nvPr/>
            </p:nvSpPr>
            <p:spPr>
              <a:xfrm>
                <a:off x="4248052" y="3089165"/>
                <a:ext cx="47979" cy="165879"/>
              </a:xfrm>
              <a:custGeom>
                <a:avLst/>
                <a:gdLst>
                  <a:gd name="connsiteX0" fmla="*/ 24748 w 47979"/>
                  <a:gd name="connsiteY0" fmla="*/ 165880 h 165879"/>
                  <a:gd name="connsiteX1" fmla="*/ 47980 w 47979"/>
                  <a:gd name="connsiteY1" fmla="*/ 115397 h 165879"/>
                  <a:gd name="connsiteX2" fmla="*/ 33330 w 47979"/>
                  <a:gd name="connsiteY2" fmla="*/ 73402 h 165879"/>
                  <a:gd name="connsiteX3" fmla="*/ 26463 w 47979"/>
                  <a:gd name="connsiteY3" fmla="*/ 1697 h 165879"/>
                  <a:gd name="connsiteX4" fmla="*/ 24507 w 47979"/>
                  <a:gd name="connsiteY4" fmla="*/ 5 h 165879"/>
                  <a:gd name="connsiteX5" fmla="*/ 22815 w 47979"/>
                  <a:gd name="connsiteY5" fmla="*/ 1697 h 165879"/>
                  <a:gd name="connsiteX6" fmla="*/ 15738 w 47979"/>
                  <a:gd name="connsiteY6" fmla="*/ 73335 h 165879"/>
                  <a:gd name="connsiteX7" fmla="*/ 2 w 47979"/>
                  <a:gd name="connsiteY7" fmla="*/ 116140 h 165879"/>
                  <a:gd name="connsiteX8" fmla="*/ 24748 w 47979"/>
                  <a:gd name="connsiteY8" fmla="*/ 165880 h 165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979" h="165879">
                    <a:moveTo>
                      <a:pt x="24748" y="165880"/>
                    </a:moveTo>
                    <a:cubicBezTo>
                      <a:pt x="38072" y="152228"/>
                      <a:pt x="46278" y="134397"/>
                      <a:pt x="47980" y="115397"/>
                    </a:cubicBezTo>
                    <a:cubicBezTo>
                      <a:pt x="47227" y="100283"/>
                      <a:pt x="42142" y="85705"/>
                      <a:pt x="33330" y="73402"/>
                    </a:cubicBezTo>
                    <a:lnTo>
                      <a:pt x="26463" y="1697"/>
                    </a:lnTo>
                    <a:cubicBezTo>
                      <a:pt x="26390" y="690"/>
                      <a:pt x="25514" y="-68"/>
                      <a:pt x="24507" y="5"/>
                    </a:cubicBezTo>
                    <a:cubicBezTo>
                      <a:pt x="23600" y="71"/>
                      <a:pt x="22880" y="792"/>
                      <a:pt x="22815" y="1697"/>
                    </a:cubicBezTo>
                    <a:lnTo>
                      <a:pt x="15738" y="73335"/>
                    </a:lnTo>
                    <a:cubicBezTo>
                      <a:pt x="6598" y="85854"/>
                      <a:pt x="1147" y="100682"/>
                      <a:pt x="2" y="116140"/>
                    </a:cubicBezTo>
                    <a:cubicBezTo>
                      <a:pt x="-274" y="143782"/>
                      <a:pt x="24748" y="165880"/>
                      <a:pt x="24748" y="16588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" name="Freeform: Shape 73">
                <a:extLst>
                  <a:ext uri="{FF2B5EF4-FFF2-40B4-BE49-F238E27FC236}">
                    <a16:creationId xmlns:a16="http://schemas.microsoft.com/office/drawing/2014/main" id="{BF99819F-8CE9-4F3B-AEB8-F717BAE29FEC}"/>
                  </a:ext>
                </a:extLst>
              </p:cNvPr>
              <p:cNvSpPr/>
              <p:nvPr/>
            </p:nvSpPr>
            <p:spPr>
              <a:xfrm>
                <a:off x="4477528" y="3293890"/>
                <a:ext cx="63155" cy="73640"/>
              </a:xfrm>
              <a:custGeom>
                <a:avLst/>
                <a:gdLst>
                  <a:gd name="connsiteX0" fmla="*/ 16195 w 63155"/>
                  <a:gd name="connsiteY0" fmla="*/ 15095 h 73640"/>
                  <a:gd name="connsiteX1" fmla="*/ 2 w 63155"/>
                  <a:gd name="connsiteY1" fmla="*/ 73569 h 73640"/>
                  <a:gd name="connsiteX2" fmla="*/ 49075 w 63155"/>
                  <a:gd name="connsiteY2" fmla="*/ 56309 h 73640"/>
                  <a:gd name="connsiteX3" fmla="*/ 62972 w 63155"/>
                  <a:gd name="connsiteY3" fmla="*/ 540 h 73640"/>
                  <a:gd name="connsiteX4" fmla="*/ 16195 w 63155"/>
                  <a:gd name="connsiteY4" fmla="*/ 15095 h 73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55" h="73640">
                    <a:moveTo>
                      <a:pt x="16195" y="15095"/>
                    </a:moveTo>
                    <a:cubicBezTo>
                      <a:pt x="-550" y="34516"/>
                      <a:pt x="2" y="73569"/>
                      <a:pt x="2" y="73569"/>
                    </a:cubicBezTo>
                    <a:cubicBezTo>
                      <a:pt x="2" y="73569"/>
                      <a:pt x="32330" y="75731"/>
                      <a:pt x="49075" y="56309"/>
                    </a:cubicBezTo>
                    <a:cubicBezTo>
                      <a:pt x="65820" y="36888"/>
                      <a:pt x="62972" y="540"/>
                      <a:pt x="62972" y="540"/>
                    </a:cubicBezTo>
                    <a:cubicBezTo>
                      <a:pt x="62972" y="540"/>
                      <a:pt x="32940" y="-4317"/>
                      <a:pt x="16195" y="15095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: Shape 74">
                <a:extLst>
                  <a:ext uri="{FF2B5EF4-FFF2-40B4-BE49-F238E27FC236}">
                    <a16:creationId xmlns:a16="http://schemas.microsoft.com/office/drawing/2014/main" id="{58E0FF90-1996-41F6-9696-85DEFF1ADA5C}"/>
                  </a:ext>
                </a:extLst>
              </p:cNvPr>
              <p:cNvSpPr/>
              <p:nvPr/>
            </p:nvSpPr>
            <p:spPr>
              <a:xfrm>
                <a:off x="4476747" y="3371004"/>
                <a:ext cx="63136" cy="73641"/>
              </a:xfrm>
              <a:custGeom>
                <a:avLst/>
                <a:gdLst>
                  <a:gd name="connsiteX0" fmla="*/ 49056 w 63136"/>
                  <a:gd name="connsiteY0" fmla="*/ 56310 h 73641"/>
                  <a:gd name="connsiteX1" fmla="*/ 62953 w 63136"/>
                  <a:gd name="connsiteY1" fmla="*/ 541 h 73641"/>
                  <a:gd name="connsiteX2" fmla="*/ 16195 w 63136"/>
                  <a:gd name="connsiteY2" fmla="*/ 15133 h 73641"/>
                  <a:gd name="connsiteX3" fmla="*/ 2 w 63136"/>
                  <a:gd name="connsiteY3" fmla="*/ 73569 h 73641"/>
                  <a:gd name="connsiteX4" fmla="*/ 49056 w 63136"/>
                  <a:gd name="connsiteY4" fmla="*/ 56310 h 73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36" h="73641">
                    <a:moveTo>
                      <a:pt x="49056" y="56310"/>
                    </a:moveTo>
                    <a:cubicBezTo>
                      <a:pt x="65801" y="36898"/>
                      <a:pt x="62953" y="541"/>
                      <a:pt x="62953" y="541"/>
                    </a:cubicBezTo>
                    <a:cubicBezTo>
                      <a:pt x="62953" y="541"/>
                      <a:pt x="32959" y="-4326"/>
                      <a:pt x="16195" y="15133"/>
                    </a:cubicBezTo>
                    <a:cubicBezTo>
                      <a:pt x="-569" y="34593"/>
                      <a:pt x="2" y="73569"/>
                      <a:pt x="2" y="73569"/>
                    </a:cubicBezTo>
                    <a:cubicBezTo>
                      <a:pt x="2" y="73569"/>
                      <a:pt x="32311" y="75732"/>
                      <a:pt x="49056" y="5631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" name="Freeform: Shape 75">
                <a:extLst>
                  <a:ext uri="{FF2B5EF4-FFF2-40B4-BE49-F238E27FC236}">
                    <a16:creationId xmlns:a16="http://schemas.microsoft.com/office/drawing/2014/main" id="{79BBD3F2-33C3-4D20-82A2-2AE42C6BA512}"/>
                  </a:ext>
                </a:extLst>
              </p:cNvPr>
              <p:cNvSpPr/>
              <p:nvPr/>
            </p:nvSpPr>
            <p:spPr>
              <a:xfrm>
                <a:off x="4404384" y="3295551"/>
                <a:ext cx="61910" cy="72265"/>
              </a:xfrm>
              <a:custGeom>
                <a:avLst/>
                <a:gdLst>
                  <a:gd name="connsiteX0" fmla="*/ 61888 w 61910"/>
                  <a:gd name="connsiteY0" fmla="*/ 72079 h 72265"/>
                  <a:gd name="connsiteX1" fmla="*/ 46800 w 61910"/>
                  <a:gd name="connsiteY1" fmla="*/ 14043 h 72265"/>
                  <a:gd name="connsiteX2" fmla="*/ 327 w 61910"/>
                  <a:gd name="connsiteY2" fmla="*/ 822 h 72265"/>
                  <a:gd name="connsiteX3" fmla="*/ 13139 w 61910"/>
                  <a:gd name="connsiteY3" fmla="*/ 56220 h 72265"/>
                  <a:gd name="connsiteX4" fmla="*/ 61888 w 61910"/>
                  <a:gd name="connsiteY4" fmla="*/ 72079 h 72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10" h="72265">
                    <a:moveTo>
                      <a:pt x="61888" y="72079"/>
                    </a:moveTo>
                    <a:cubicBezTo>
                      <a:pt x="61888" y="72079"/>
                      <a:pt x="63164" y="33026"/>
                      <a:pt x="46800" y="14043"/>
                    </a:cubicBezTo>
                    <a:cubicBezTo>
                      <a:pt x="30436" y="-4940"/>
                      <a:pt x="327" y="822"/>
                      <a:pt x="327" y="822"/>
                    </a:cubicBezTo>
                    <a:cubicBezTo>
                      <a:pt x="327" y="822"/>
                      <a:pt x="-3235" y="37275"/>
                      <a:pt x="13139" y="56220"/>
                    </a:cubicBezTo>
                    <a:cubicBezTo>
                      <a:pt x="29512" y="75165"/>
                      <a:pt x="61888" y="72079"/>
                      <a:pt x="61888" y="72079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" name="Freeform: Shape 76">
                <a:extLst>
                  <a:ext uri="{FF2B5EF4-FFF2-40B4-BE49-F238E27FC236}">
                    <a16:creationId xmlns:a16="http://schemas.microsoft.com/office/drawing/2014/main" id="{B39853A4-1AB8-4F16-AE8B-CAEF6BFD3496}"/>
                  </a:ext>
                </a:extLst>
              </p:cNvPr>
              <p:cNvSpPr/>
              <p:nvPr/>
            </p:nvSpPr>
            <p:spPr>
              <a:xfrm>
                <a:off x="4403670" y="3372668"/>
                <a:ext cx="61902" cy="72250"/>
              </a:xfrm>
              <a:custGeom>
                <a:avLst/>
                <a:gdLst>
                  <a:gd name="connsiteX0" fmla="*/ 61878 w 61902"/>
                  <a:gd name="connsiteY0" fmla="*/ 72067 h 72250"/>
                  <a:gd name="connsiteX1" fmla="*/ 46791 w 61902"/>
                  <a:gd name="connsiteY1" fmla="*/ 14041 h 72250"/>
                  <a:gd name="connsiteX2" fmla="*/ 328 w 61902"/>
                  <a:gd name="connsiteY2" fmla="*/ 820 h 72250"/>
                  <a:gd name="connsiteX3" fmla="*/ 13129 w 61902"/>
                  <a:gd name="connsiteY3" fmla="*/ 56208 h 72250"/>
                  <a:gd name="connsiteX4" fmla="*/ 61878 w 61902"/>
                  <a:gd name="connsiteY4" fmla="*/ 72067 h 72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02" h="72250">
                    <a:moveTo>
                      <a:pt x="61878" y="72067"/>
                    </a:moveTo>
                    <a:cubicBezTo>
                      <a:pt x="61878" y="72067"/>
                      <a:pt x="63164" y="33014"/>
                      <a:pt x="46791" y="14041"/>
                    </a:cubicBezTo>
                    <a:cubicBezTo>
                      <a:pt x="30417" y="-4933"/>
                      <a:pt x="328" y="820"/>
                      <a:pt x="328" y="820"/>
                    </a:cubicBezTo>
                    <a:cubicBezTo>
                      <a:pt x="328" y="820"/>
                      <a:pt x="-3235" y="37282"/>
                      <a:pt x="13129" y="56208"/>
                    </a:cubicBezTo>
                    <a:cubicBezTo>
                      <a:pt x="29493" y="75134"/>
                      <a:pt x="61878" y="72067"/>
                      <a:pt x="61878" y="7206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" name="Freeform: Shape 77">
                <a:extLst>
                  <a:ext uri="{FF2B5EF4-FFF2-40B4-BE49-F238E27FC236}">
                    <a16:creationId xmlns:a16="http://schemas.microsoft.com/office/drawing/2014/main" id="{7E0AF711-BA93-4286-ACBE-251E196DA0C0}"/>
                  </a:ext>
                </a:extLst>
              </p:cNvPr>
              <p:cNvSpPr/>
              <p:nvPr/>
            </p:nvSpPr>
            <p:spPr>
              <a:xfrm>
                <a:off x="4476843" y="3447936"/>
                <a:ext cx="63117" cy="73639"/>
              </a:xfrm>
              <a:custGeom>
                <a:avLst/>
                <a:gdLst>
                  <a:gd name="connsiteX0" fmla="*/ 49037 w 63117"/>
                  <a:gd name="connsiteY0" fmla="*/ 56311 h 73639"/>
                  <a:gd name="connsiteX1" fmla="*/ 62934 w 63117"/>
                  <a:gd name="connsiteY1" fmla="*/ 543 h 73639"/>
                  <a:gd name="connsiteX2" fmla="*/ 16195 w 63117"/>
                  <a:gd name="connsiteY2" fmla="*/ 15097 h 73639"/>
                  <a:gd name="connsiteX3" fmla="*/ 2 w 63117"/>
                  <a:gd name="connsiteY3" fmla="*/ 73571 h 73639"/>
                  <a:gd name="connsiteX4" fmla="*/ 49037 w 63117"/>
                  <a:gd name="connsiteY4" fmla="*/ 56311 h 73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17" h="73639">
                    <a:moveTo>
                      <a:pt x="49037" y="56311"/>
                    </a:moveTo>
                    <a:cubicBezTo>
                      <a:pt x="65782" y="36890"/>
                      <a:pt x="62934" y="543"/>
                      <a:pt x="62934" y="543"/>
                    </a:cubicBezTo>
                    <a:cubicBezTo>
                      <a:pt x="62934" y="543"/>
                      <a:pt x="32940" y="-4325"/>
                      <a:pt x="16195" y="15097"/>
                    </a:cubicBezTo>
                    <a:cubicBezTo>
                      <a:pt x="-550" y="34518"/>
                      <a:pt x="2" y="73571"/>
                      <a:pt x="2" y="73571"/>
                    </a:cubicBezTo>
                    <a:cubicBezTo>
                      <a:pt x="2" y="73571"/>
                      <a:pt x="32292" y="75695"/>
                      <a:pt x="49037" y="56311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" name="Freeform: Shape 78">
                <a:extLst>
                  <a:ext uri="{FF2B5EF4-FFF2-40B4-BE49-F238E27FC236}">
                    <a16:creationId xmlns:a16="http://schemas.microsoft.com/office/drawing/2014/main" id="{A0590CE5-778F-41D5-8159-CA9071768891}"/>
                  </a:ext>
                </a:extLst>
              </p:cNvPr>
              <p:cNvSpPr/>
              <p:nvPr/>
            </p:nvSpPr>
            <p:spPr>
              <a:xfrm>
                <a:off x="4403753" y="3449563"/>
                <a:ext cx="61894" cy="72253"/>
              </a:xfrm>
              <a:custGeom>
                <a:avLst/>
                <a:gdLst>
                  <a:gd name="connsiteX0" fmla="*/ 320 w 61894"/>
                  <a:gd name="connsiteY0" fmla="*/ 820 h 72253"/>
                  <a:gd name="connsiteX1" fmla="*/ 13122 w 61894"/>
                  <a:gd name="connsiteY1" fmla="*/ 56208 h 72253"/>
                  <a:gd name="connsiteX2" fmla="*/ 61871 w 61894"/>
                  <a:gd name="connsiteY2" fmla="*/ 72067 h 72253"/>
                  <a:gd name="connsiteX3" fmla="*/ 46783 w 61894"/>
                  <a:gd name="connsiteY3" fmla="*/ 14041 h 72253"/>
                  <a:gd name="connsiteX4" fmla="*/ 320 w 61894"/>
                  <a:gd name="connsiteY4" fmla="*/ 820 h 72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94" h="72253">
                    <a:moveTo>
                      <a:pt x="320" y="820"/>
                    </a:moveTo>
                    <a:cubicBezTo>
                      <a:pt x="320" y="820"/>
                      <a:pt x="-3204" y="37263"/>
                      <a:pt x="13122" y="56208"/>
                    </a:cubicBezTo>
                    <a:cubicBezTo>
                      <a:pt x="29448" y="75153"/>
                      <a:pt x="61871" y="72067"/>
                      <a:pt x="61871" y="72067"/>
                    </a:cubicBezTo>
                    <a:cubicBezTo>
                      <a:pt x="61871" y="72067"/>
                      <a:pt x="63157" y="33014"/>
                      <a:pt x="46783" y="14041"/>
                    </a:cubicBezTo>
                    <a:cubicBezTo>
                      <a:pt x="30410" y="-4933"/>
                      <a:pt x="320" y="820"/>
                      <a:pt x="320" y="82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" name="Freeform: Shape 79">
                <a:extLst>
                  <a:ext uri="{FF2B5EF4-FFF2-40B4-BE49-F238E27FC236}">
                    <a16:creationId xmlns:a16="http://schemas.microsoft.com/office/drawing/2014/main" id="{E3C31312-C987-4D57-99B5-66277656DA19}"/>
                  </a:ext>
                </a:extLst>
              </p:cNvPr>
              <p:cNvSpPr/>
              <p:nvPr/>
            </p:nvSpPr>
            <p:spPr>
              <a:xfrm>
                <a:off x="4405184" y="3145668"/>
                <a:ext cx="61902" cy="145033"/>
              </a:xfrm>
              <a:custGeom>
                <a:avLst/>
                <a:gdLst>
                  <a:gd name="connsiteX0" fmla="*/ 61878 w 61902"/>
                  <a:gd name="connsiteY0" fmla="*/ 144847 h 145033"/>
                  <a:gd name="connsiteX1" fmla="*/ 46800 w 61902"/>
                  <a:gd name="connsiteY1" fmla="*/ 86821 h 145033"/>
                  <a:gd name="connsiteX2" fmla="*/ 18416 w 61902"/>
                  <a:gd name="connsiteY2" fmla="*/ 73229 h 145033"/>
                  <a:gd name="connsiteX3" fmla="*/ 12634 w 61902"/>
                  <a:gd name="connsiteY3" fmla="*/ 1734 h 145033"/>
                  <a:gd name="connsiteX4" fmla="*/ 10714 w 61902"/>
                  <a:gd name="connsiteY4" fmla="*/ 3 h 145033"/>
                  <a:gd name="connsiteX5" fmla="*/ 8986 w 61902"/>
                  <a:gd name="connsiteY5" fmla="*/ 1667 h 145033"/>
                  <a:gd name="connsiteX6" fmla="*/ 328 w 61902"/>
                  <a:gd name="connsiteY6" fmla="*/ 73600 h 145033"/>
                  <a:gd name="connsiteX7" fmla="*/ 13129 w 61902"/>
                  <a:gd name="connsiteY7" fmla="*/ 128988 h 145033"/>
                  <a:gd name="connsiteX8" fmla="*/ 61878 w 61902"/>
                  <a:gd name="connsiteY8" fmla="*/ 144847 h 145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02" h="145033">
                    <a:moveTo>
                      <a:pt x="61878" y="144847"/>
                    </a:moveTo>
                    <a:cubicBezTo>
                      <a:pt x="61878" y="144847"/>
                      <a:pt x="63164" y="105795"/>
                      <a:pt x="46800" y="86821"/>
                    </a:cubicBezTo>
                    <a:cubicBezTo>
                      <a:pt x="39393" y="78870"/>
                      <a:pt x="29253" y="74016"/>
                      <a:pt x="18416" y="73229"/>
                    </a:cubicBezTo>
                    <a:lnTo>
                      <a:pt x="12634" y="1734"/>
                    </a:lnTo>
                    <a:cubicBezTo>
                      <a:pt x="12582" y="725"/>
                      <a:pt x="11723" y="-50"/>
                      <a:pt x="10714" y="3"/>
                    </a:cubicBezTo>
                    <a:cubicBezTo>
                      <a:pt x="9803" y="49"/>
                      <a:pt x="9066" y="760"/>
                      <a:pt x="8986" y="1667"/>
                    </a:cubicBezTo>
                    <a:lnTo>
                      <a:pt x="328" y="73600"/>
                    </a:lnTo>
                    <a:cubicBezTo>
                      <a:pt x="328" y="73600"/>
                      <a:pt x="-3235" y="110043"/>
                      <a:pt x="13129" y="128988"/>
                    </a:cubicBezTo>
                    <a:cubicBezTo>
                      <a:pt x="29493" y="147933"/>
                      <a:pt x="61878" y="144847"/>
                      <a:pt x="61878" y="14484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" name="Freeform: Shape 80">
                <a:extLst>
                  <a:ext uri="{FF2B5EF4-FFF2-40B4-BE49-F238E27FC236}">
                    <a16:creationId xmlns:a16="http://schemas.microsoft.com/office/drawing/2014/main" id="{9F3D6B8D-4556-4AF1-AF8A-137491EADD96}"/>
                  </a:ext>
                </a:extLst>
              </p:cNvPr>
              <p:cNvSpPr/>
              <p:nvPr/>
            </p:nvSpPr>
            <p:spPr>
              <a:xfrm>
                <a:off x="4478116" y="3145667"/>
                <a:ext cx="61902" cy="145034"/>
              </a:xfrm>
              <a:custGeom>
                <a:avLst/>
                <a:gdLst>
                  <a:gd name="connsiteX0" fmla="*/ 24 w 61902"/>
                  <a:gd name="connsiteY0" fmla="*/ 144848 h 145034"/>
                  <a:gd name="connsiteX1" fmla="*/ 48773 w 61902"/>
                  <a:gd name="connsiteY1" fmla="*/ 128989 h 145034"/>
                  <a:gd name="connsiteX2" fmla="*/ 61574 w 61902"/>
                  <a:gd name="connsiteY2" fmla="*/ 73601 h 145034"/>
                  <a:gd name="connsiteX3" fmla="*/ 52926 w 61902"/>
                  <a:gd name="connsiteY3" fmla="*/ 1668 h 145034"/>
                  <a:gd name="connsiteX4" fmla="*/ 50943 w 61902"/>
                  <a:gd name="connsiteY4" fmla="*/ 7 h 145034"/>
                  <a:gd name="connsiteX5" fmla="*/ 49277 w 61902"/>
                  <a:gd name="connsiteY5" fmla="*/ 1735 h 145034"/>
                  <a:gd name="connsiteX6" fmla="*/ 43496 w 61902"/>
                  <a:gd name="connsiteY6" fmla="*/ 73230 h 145034"/>
                  <a:gd name="connsiteX7" fmla="*/ 15111 w 61902"/>
                  <a:gd name="connsiteY7" fmla="*/ 86822 h 145034"/>
                  <a:gd name="connsiteX8" fmla="*/ 24 w 61902"/>
                  <a:gd name="connsiteY8" fmla="*/ 144848 h 145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02" h="145034">
                    <a:moveTo>
                      <a:pt x="24" y="144848"/>
                    </a:moveTo>
                    <a:cubicBezTo>
                      <a:pt x="24" y="144848"/>
                      <a:pt x="32409" y="147934"/>
                      <a:pt x="48773" y="128989"/>
                    </a:cubicBezTo>
                    <a:cubicBezTo>
                      <a:pt x="65137" y="110044"/>
                      <a:pt x="61574" y="73601"/>
                      <a:pt x="61574" y="73601"/>
                    </a:cubicBezTo>
                    <a:lnTo>
                      <a:pt x="52926" y="1668"/>
                    </a:lnTo>
                    <a:cubicBezTo>
                      <a:pt x="52837" y="662"/>
                      <a:pt x="51949" y="-81"/>
                      <a:pt x="50943" y="7"/>
                    </a:cubicBezTo>
                    <a:cubicBezTo>
                      <a:pt x="50035" y="88"/>
                      <a:pt x="49324" y="824"/>
                      <a:pt x="49277" y="1735"/>
                    </a:cubicBezTo>
                    <a:lnTo>
                      <a:pt x="43496" y="73230"/>
                    </a:lnTo>
                    <a:cubicBezTo>
                      <a:pt x="32658" y="74016"/>
                      <a:pt x="22519" y="78871"/>
                      <a:pt x="15111" y="86822"/>
                    </a:cubicBezTo>
                    <a:cubicBezTo>
                      <a:pt x="-1262" y="105767"/>
                      <a:pt x="24" y="144848"/>
                      <a:pt x="24" y="144848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" name="Freeform: Shape 81">
                <a:extLst>
                  <a:ext uri="{FF2B5EF4-FFF2-40B4-BE49-F238E27FC236}">
                    <a16:creationId xmlns:a16="http://schemas.microsoft.com/office/drawing/2014/main" id="{F2453108-424C-4887-ABFD-412A3BC76FD4}"/>
                  </a:ext>
                </a:extLst>
              </p:cNvPr>
              <p:cNvSpPr/>
              <p:nvPr/>
            </p:nvSpPr>
            <p:spPr>
              <a:xfrm>
                <a:off x="4448077" y="3070067"/>
                <a:ext cx="47979" cy="165927"/>
              </a:xfrm>
              <a:custGeom>
                <a:avLst/>
                <a:gdLst>
                  <a:gd name="connsiteX0" fmla="*/ 24758 w 47979"/>
                  <a:gd name="connsiteY0" fmla="*/ 165927 h 165927"/>
                  <a:gd name="connsiteX1" fmla="*/ 47980 w 47979"/>
                  <a:gd name="connsiteY1" fmla="*/ 115445 h 165927"/>
                  <a:gd name="connsiteX2" fmla="*/ 33330 w 47979"/>
                  <a:gd name="connsiteY2" fmla="*/ 73449 h 165927"/>
                  <a:gd name="connsiteX3" fmla="*/ 26472 w 47979"/>
                  <a:gd name="connsiteY3" fmla="*/ 1697 h 165927"/>
                  <a:gd name="connsiteX4" fmla="*/ 24517 w 47979"/>
                  <a:gd name="connsiteY4" fmla="*/ 5 h 165927"/>
                  <a:gd name="connsiteX5" fmla="*/ 22824 w 47979"/>
                  <a:gd name="connsiteY5" fmla="*/ 1697 h 165927"/>
                  <a:gd name="connsiteX6" fmla="*/ 15738 w 47979"/>
                  <a:gd name="connsiteY6" fmla="*/ 73335 h 165927"/>
                  <a:gd name="connsiteX7" fmla="*/ 2 w 47979"/>
                  <a:gd name="connsiteY7" fmla="*/ 116140 h 165927"/>
                  <a:gd name="connsiteX8" fmla="*/ 24758 w 47979"/>
                  <a:gd name="connsiteY8" fmla="*/ 165927 h 165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979" h="165927">
                    <a:moveTo>
                      <a:pt x="24758" y="165927"/>
                    </a:moveTo>
                    <a:cubicBezTo>
                      <a:pt x="38077" y="152274"/>
                      <a:pt x="46279" y="134444"/>
                      <a:pt x="47980" y="115445"/>
                    </a:cubicBezTo>
                    <a:cubicBezTo>
                      <a:pt x="47227" y="100331"/>
                      <a:pt x="42142" y="85753"/>
                      <a:pt x="33330" y="73449"/>
                    </a:cubicBezTo>
                    <a:lnTo>
                      <a:pt x="26472" y="1697"/>
                    </a:lnTo>
                    <a:cubicBezTo>
                      <a:pt x="26400" y="690"/>
                      <a:pt x="25524" y="-68"/>
                      <a:pt x="24517" y="5"/>
                    </a:cubicBezTo>
                    <a:cubicBezTo>
                      <a:pt x="23610" y="71"/>
                      <a:pt x="22890" y="792"/>
                      <a:pt x="22824" y="1697"/>
                    </a:cubicBezTo>
                    <a:lnTo>
                      <a:pt x="15738" y="73335"/>
                    </a:lnTo>
                    <a:cubicBezTo>
                      <a:pt x="6598" y="85854"/>
                      <a:pt x="1147" y="100682"/>
                      <a:pt x="2" y="116140"/>
                    </a:cubicBezTo>
                    <a:cubicBezTo>
                      <a:pt x="-274" y="143829"/>
                      <a:pt x="24758" y="165927"/>
                      <a:pt x="24758" y="16592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" name="Freeform: Shape 82">
                <a:extLst>
                  <a:ext uri="{FF2B5EF4-FFF2-40B4-BE49-F238E27FC236}">
                    <a16:creationId xmlns:a16="http://schemas.microsoft.com/office/drawing/2014/main" id="{C7D25B71-7783-43D4-9014-EA4D52925835}"/>
                  </a:ext>
                </a:extLst>
              </p:cNvPr>
              <p:cNvSpPr/>
              <p:nvPr/>
            </p:nvSpPr>
            <p:spPr>
              <a:xfrm>
                <a:off x="4677553" y="3293890"/>
                <a:ext cx="63155" cy="73640"/>
              </a:xfrm>
              <a:custGeom>
                <a:avLst/>
                <a:gdLst>
                  <a:gd name="connsiteX0" fmla="*/ 16195 w 63155"/>
                  <a:gd name="connsiteY0" fmla="*/ 15095 h 73640"/>
                  <a:gd name="connsiteX1" fmla="*/ 2 w 63155"/>
                  <a:gd name="connsiteY1" fmla="*/ 73569 h 73640"/>
                  <a:gd name="connsiteX2" fmla="*/ 49075 w 63155"/>
                  <a:gd name="connsiteY2" fmla="*/ 56309 h 73640"/>
                  <a:gd name="connsiteX3" fmla="*/ 62972 w 63155"/>
                  <a:gd name="connsiteY3" fmla="*/ 540 h 73640"/>
                  <a:gd name="connsiteX4" fmla="*/ 16195 w 63155"/>
                  <a:gd name="connsiteY4" fmla="*/ 15095 h 73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55" h="73640">
                    <a:moveTo>
                      <a:pt x="16195" y="15095"/>
                    </a:moveTo>
                    <a:cubicBezTo>
                      <a:pt x="-550" y="34516"/>
                      <a:pt x="2" y="73569"/>
                      <a:pt x="2" y="73569"/>
                    </a:cubicBezTo>
                    <a:cubicBezTo>
                      <a:pt x="2" y="73569"/>
                      <a:pt x="32330" y="75731"/>
                      <a:pt x="49075" y="56309"/>
                    </a:cubicBezTo>
                    <a:cubicBezTo>
                      <a:pt x="65820" y="36888"/>
                      <a:pt x="62972" y="540"/>
                      <a:pt x="62972" y="540"/>
                    </a:cubicBezTo>
                    <a:cubicBezTo>
                      <a:pt x="62972" y="540"/>
                      <a:pt x="32940" y="-4317"/>
                      <a:pt x="16195" y="15095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" name="Freeform: Shape 83">
                <a:extLst>
                  <a:ext uri="{FF2B5EF4-FFF2-40B4-BE49-F238E27FC236}">
                    <a16:creationId xmlns:a16="http://schemas.microsoft.com/office/drawing/2014/main" id="{39C644E4-3787-419E-94F5-1DC0B9DBF072}"/>
                  </a:ext>
                </a:extLst>
              </p:cNvPr>
              <p:cNvSpPr/>
              <p:nvPr/>
            </p:nvSpPr>
            <p:spPr>
              <a:xfrm>
                <a:off x="4676772" y="3371004"/>
                <a:ext cx="63144" cy="73641"/>
              </a:xfrm>
              <a:custGeom>
                <a:avLst/>
                <a:gdLst>
                  <a:gd name="connsiteX0" fmla="*/ 49056 w 63144"/>
                  <a:gd name="connsiteY0" fmla="*/ 56310 h 73641"/>
                  <a:gd name="connsiteX1" fmla="*/ 62963 w 63144"/>
                  <a:gd name="connsiteY1" fmla="*/ 541 h 73641"/>
                  <a:gd name="connsiteX2" fmla="*/ 16195 w 63144"/>
                  <a:gd name="connsiteY2" fmla="*/ 15133 h 73641"/>
                  <a:gd name="connsiteX3" fmla="*/ 2 w 63144"/>
                  <a:gd name="connsiteY3" fmla="*/ 73569 h 73641"/>
                  <a:gd name="connsiteX4" fmla="*/ 49056 w 63144"/>
                  <a:gd name="connsiteY4" fmla="*/ 56310 h 73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44" h="73641">
                    <a:moveTo>
                      <a:pt x="49056" y="56310"/>
                    </a:moveTo>
                    <a:cubicBezTo>
                      <a:pt x="65801" y="36898"/>
                      <a:pt x="62963" y="541"/>
                      <a:pt x="62963" y="541"/>
                    </a:cubicBezTo>
                    <a:cubicBezTo>
                      <a:pt x="62963" y="541"/>
                      <a:pt x="32959" y="-4326"/>
                      <a:pt x="16195" y="15133"/>
                    </a:cubicBezTo>
                    <a:cubicBezTo>
                      <a:pt x="-569" y="34593"/>
                      <a:pt x="2" y="73569"/>
                      <a:pt x="2" y="73569"/>
                    </a:cubicBezTo>
                    <a:cubicBezTo>
                      <a:pt x="2" y="73569"/>
                      <a:pt x="32311" y="75732"/>
                      <a:pt x="49056" y="5631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2" name="Freeform: Shape 84">
                <a:extLst>
                  <a:ext uri="{FF2B5EF4-FFF2-40B4-BE49-F238E27FC236}">
                    <a16:creationId xmlns:a16="http://schemas.microsoft.com/office/drawing/2014/main" id="{57ED3C07-6AAE-4732-A5C0-1F9FDEBA4F48}"/>
                  </a:ext>
                </a:extLst>
              </p:cNvPr>
              <p:cNvSpPr/>
              <p:nvPr/>
            </p:nvSpPr>
            <p:spPr>
              <a:xfrm>
                <a:off x="4604419" y="3295551"/>
                <a:ext cx="61902" cy="72265"/>
              </a:xfrm>
              <a:custGeom>
                <a:avLst/>
                <a:gdLst>
                  <a:gd name="connsiteX0" fmla="*/ 61878 w 61902"/>
                  <a:gd name="connsiteY0" fmla="*/ 72079 h 72265"/>
                  <a:gd name="connsiteX1" fmla="*/ 46791 w 61902"/>
                  <a:gd name="connsiteY1" fmla="*/ 14043 h 72265"/>
                  <a:gd name="connsiteX2" fmla="*/ 328 w 61902"/>
                  <a:gd name="connsiteY2" fmla="*/ 822 h 72265"/>
                  <a:gd name="connsiteX3" fmla="*/ 13129 w 61902"/>
                  <a:gd name="connsiteY3" fmla="*/ 56220 h 72265"/>
                  <a:gd name="connsiteX4" fmla="*/ 61878 w 61902"/>
                  <a:gd name="connsiteY4" fmla="*/ 72079 h 72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02" h="72265">
                    <a:moveTo>
                      <a:pt x="61878" y="72079"/>
                    </a:moveTo>
                    <a:cubicBezTo>
                      <a:pt x="61878" y="72079"/>
                      <a:pt x="63164" y="33026"/>
                      <a:pt x="46791" y="14043"/>
                    </a:cubicBezTo>
                    <a:cubicBezTo>
                      <a:pt x="30417" y="-4940"/>
                      <a:pt x="328" y="822"/>
                      <a:pt x="328" y="822"/>
                    </a:cubicBezTo>
                    <a:cubicBezTo>
                      <a:pt x="328" y="822"/>
                      <a:pt x="-3235" y="37275"/>
                      <a:pt x="13129" y="56220"/>
                    </a:cubicBezTo>
                    <a:cubicBezTo>
                      <a:pt x="29493" y="75165"/>
                      <a:pt x="61878" y="72079"/>
                      <a:pt x="61878" y="72079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" name="Freeform: Shape 85">
                <a:extLst>
                  <a:ext uri="{FF2B5EF4-FFF2-40B4-BE49-F238E27FC236}">
                    <a16:creationId xmlns:a16="http://schemas.microsoft.com/office/drawing/2014/main" id="{56A762C1-B5F7-427D-94C1-57F7FE896A04}"/>
                  </a:ext>
                </a:extLst>
              </p:cNvPr>
              <p:cNvSpPr/>
              <p:nvPr/>
            </p:nvSpPr>
            <p:spPr>
              <a:xfrm>
                <a:off x="4603695" y="3372668"/>
                <a:ext cx="61902" cy="72250"/>
              </a:xfrm>
              <a:custGeom>
                <a:avLst/>
                <a:gdLst>
                  <a:gd name="connsiteX0" fmla="*/ 61878 w 61902"/>
                  <a:gd name="connsiteY0" fmla="*/ 72067 h 72250"/>
                  <a:gd name="connsiteX1" fmla="*/ 46791 w 61902"/>
                  <a:gd name="connsiteY1" fmla="*/ 14041 h 72250"/>
                  <a:gd name="connsiteX2" fmla="*/ 328 w 61902"/>
                  <a:gd name="connsiteY2" fmla="*/ 820 h 72250"/>
                  <a:gd name="connsiteX3" fmla="*/ 13129 w 61902"/>
                  <a:gd name="connsiteY3" fmla="*/ 56208 h 72250"/>
                  <a:gd name="connsiteX4" fmla="*/ 61878 w 61902"/>
                  <a:gd name="connsiteY4" fmla="*/ 72067 h 72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02" h="72250">
                    <a:moveTo>
                      <a:pt x="61878" y="72067"/>
                    </a:moveTo>
                    <a:cubicBezTo>
                      <a:pt x="61878" y="72067"/>
                      <a:pt x="63164" y="33014"/>
                      <a:pt x="46791" y="14041"/>
                    </a:cubicBezTo>
                    <a:cubicBezTo>
                      <a:pt x="30417" y="-4933"/>
                      <a:pt x="328" y="820"/>
                      <a:pt x="328" y="820"/>
                    </a:cubicBezTo>
                    <a:cubicBezTo>
                      <a:pt x="328" y="820"/>
                      <a:pt x="-3235" y="37282"/>
                      <a:pt x="13129" y="56208"/>
                    </a:cubicBezTo>
                    <a:cubicBezTo>
                      <a:pt x="29493" y="75134"/>
                      <a:pt x="61878" y="72067"/>
                      <a:pt x="61878" y="7206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4" name="Freeform: Shape 86">
                <a:extLst>
                  <a:ext uri="{FF2B5EF4-FFF2-40B4-BE49-F238E27FC236}">
                    <a16:creationId xmlns:a16="http://schemas.microsoft.com/office/drawing/2014/main" id="{3BF3DC05-8B78-46FD-81B9-7994883395AD}"/>
                  </a:ext>
                </a:extLst>
              </p:cNvPr>
              <p:cNvSpPr/>
              <p:nvPr/>
            </p:nvSpPr>
            <p:spPr>
              <a:xfrm>
                <a:off x="4676868" y="3447936"/>
                <a:ext cx="63125" cy="73639"/>
              </a:xfrm>
              <a:custGeom>
                <a:avLst/>
                <a:gdLst>
                  <a:gd name="connsiteX0" fmla="*/ 49037 w 63125"/>
                  <a:gd name="connsiteY0" fmla="*/ 56311 h 73639"/>
                  <a:gd name="connsiteX1" fmla="*/ 62943 w 63125"/>
                  <a:gd name="connsiteY1" fmla="*/ 543 h 73639"/>
                  <a:gd name="connsiteX2" fmla="*/ 16195 w 63125"/>
                  <a:gd name="connsiteY2" fmla="*/ 15097 h 73639"/>
                  <a:gd name="connsiteX3" fmla="*/ 2 w 63125"/>
                  <a:gd name="connsiteY3" fmla="*/ 73571 h 73639"/>
                  <a:gd name="connsiteX4" fmla="*/ 49037 w 63125"/>
                  <a:gd name="connsiteY4" fmla="*/ 56311 h 73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25" h="73639">
                    <a:moveTo>
                      <a:pt x="49037" y="56311"/>
                    </a:moveTo>
                    <a:cubicBezTo>
                      <a:pt x="65782" y="36890"/>
                      <a:pt x="62943" y="543"/>
                      <a:pt x="62943" y="543"/>
                    </a:cubicBezTo>
                    <a:cubicBezTo>
                      <a:pt x="62943" y="543"/>
                      <a:pt x="32949" y="-4325"/>
                      <a:pt x="16195" y="15097"/>
                    </a:cubicBezTo>
                    <a:cubicBezTo>
                      <a:pt x="-560" y="34518"/>
                      <a:pt x="2" y="73571"/>
                      <a:pt x="2" y="73571"/>
                    </a:cubicBezTo>
                    <a:cubicBezTo>
                      <a:pt x="2" y="73571"/>
                      <a:pt x="32292" y="75695"/>
                      <a:pt x="49037" y="56311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: Shape 87">
                <a:extLst>
                  <a:ext uri="{FF2B5EF4-FFF2-40B4-BE49-F238E27FC236}">
                    <a16:creationId xmlns:a16="http://schemas.microsoft.com/office/drawing/2014/main" id="{CC20132F-5762-4BAB-AFFD-0066CAF328CB}"/>
                  </a:ext>
                </a:extLst>
              </p:cNvPr>
              <p:cNvSpPr/>
              <p:nvPr/>
            </p:nvSpPr>
            <p:spPr>
              <a:xfrm>
                <a:off x="4603778" y="3449563"/>
                <a:ext cx="61894" cy="72253"/>
              </a:xfrm>
              <a:custGeom>
                <a:avLst/>
                <a:gdLst>
                  <a:gd name="connsiteX0" fmla="*/ 320 w 61894"/>
                  <a:gd name="connsiteY0" fmla="*/ 820 h 72253"/>
                  <a:gd name="connsiteX1" fmla="*/ 13122 w 61894"/>
                  <a:gd name="connsiteY1" fmla="*/ 56208 h 72253"/>
                  <a:gd name="connsiteX2" fmla="*/ 61871 w 61894"/>
                  <a:gd name="connsiteY2" fmla="*/ 72067 h 72253"/>
                  <a:gd name="connsiteX3" fmla="*/ 46783 w 61894"/>
                  <a:gd name="connsiteY3" fmla="*/ 14041 h 72253"/>
                  <a:gd name="connsiteX4" fmla="*/ 320 w 61894"/>
                  <a:gd name="connsiteY4" fmla="*/ 820 h 72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94" h="72253">
                    <a:moveTo>
                      <a:pt x="320" y="820"/>
                    </a:moveTo>
                    <a:cubicBezTo>
                      <a:pt x="320" y="820"/>
                      <a:pt x="-3204" y="37263"/>
                      <a:pt x="13122" y="56208"/>
                    </a:cubicBezTo>
                    <a:cubicBezTo>
                      <a:pt x="29448" y="75153"/>
                      <a:pt x="61871" y="72067"/>
                      <a:pt x="61871" y="72067"/>
                    </a:cubicBezTo>
                    <a:cubicBezTo>
                      <a:pt x="61871" y="72067"/>
                      <a:pt x="63157" y="33014"/>
                      <a:pt x="46783" y="14041"/>
                    </a:cubicBezTo>
                    <a:cubicBezTo>
                      <a:pt x="30410" y="-4933"/>
                      <a:pt x="320" y="820"/>
                      <a:pt x="320" y="82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6" name="Freeform: Shape 88">
                <a:extLst>
                  <a:ext uri="{FF2B5EF4-FFF2-40B4-BE49-F238E27FC236}">
                    <a16:creationId xmlns:a16="http://schemas.microsoft.com/office/drawing/2014/main" id="{1AB29F1F-1087-4744-B0E1-5D5C650BB0C1}"/>
                  </a:ext>
                </a:extLst>
              </p:cNvPr>
              <p:cNvSpPr/>
              <p:nvPr/>
            </p:nvSpPr>
            <p:spPr>
              <a:xfrm>
                <a:off x="4605210" y="3145668"/>
                <a:ext cx="61910" cy="145033"/>
              </a:xfrm>
              <a:custGeom>
                <a:avLst/>
                <a:gdLst>
                  <a:gd name="connsiteX0" fmla="*/ 61888 w 61910"/>
                  <a:gd name="connsiteY0" fmla="*/ 144847 h 145033"/>
                  <a:gd name="connsiteX1" fmla="*/ 46800 w 61910"/>
                  <a:gd name="connsiteY1" fmla="*/ 86821 h 145033"/>
                  <a:gd name="connsiteX2" fmla="*/ 18415 w 61910"/>
                  <a:gd name="connsiteY2" fmla="*/ 73229 h 145033"/>
                  <a:gd name="connsiteX3" fmla="*/ 12634 w 61910"/>
                  <a:gd name="connsiteY3" fmla="*/ 1734 h 145033"/>
                  <a:gd name="connsiteX4" fmla="*/ 10714 w 61910"/>
                  <a:gd name="connsiteY4" fmla="*/ 3 h 145033"/>
                  <a:gd name="connsiteX5" fmla="*/ 8986 w 61910"/>
                  <a:gd name="connsiteY5" fmla="*/ 1667 h 145033"/>
                  <a:gd name="connsiteX6" fmla="*/ 327 w 61910"/>
                  <a:gd name="connsiteY6" fmla="*/ 73600 h 145033"/>
                  <a:gd name="connsiteX7" fmla="*/ 13139 w 61910"/>
                  <a:gd name="connsiteY7" fmla="*/ 128988 h 145033"/>
                  <a:gd name="connsiteX8" fmla="*/ 61888 w 61910"/>
                  <a:gd name="connsiteY8" fmla="*/ 144847 h 145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10" h="145033">
                    <a:moveTo>
                      <a:pt x="61888" y="144847"/>
                    </a:moveTo>
                    <a:cubicBezTo>
                      <a:pt x="61888" y="144847"/>
                      <a:pt x="63164" y="105795"/>
                      <a:pt x="46800" y="86821"/>
                    </a:cubicBezTo>
                    <a:cubicBezTo>
                      <a:pt x="39394" y="78869"/>
                      <a:pt x="29254" y="74014"/>
                      <a:pt x="18415" y="73229"/>
                    </a:cubicBezTo>
                    <a:lnTo>
                      <a:pt x="12634" y="1734"/>
                    </a:lnTo>
                    <a:cubicBezTo>
                      <a:pt x="12581" y="725"/>
                      <a:pt x="11722" y="-50"/>
                      <a:pt x="10714" y="3"/>
                    </a:cubicBezTo>
                    <a:cubicBezTo>
                      <a:pt x="9803" y="49"/>
                      <a:pt x="9066" y="760"/>
                      <a:pt x="8986" y="1667"/>
                    </a:cubicBezTo>
                    <a:lnTo>
                      <a:pt x="327" y="73600"/>
                    </a:lnTo>
                    <a:cubicBezTo>
                      <a:pt x="327" y="73600"/>
                      <a:pt x="-3235" y="110043"/>
                      <a:pt x="13139" y="128988"/>
                    </a:cubicBezTo>
                    <a:cubicBezTo>
                      <a:pt x="29512" y="147933"/>
                      <a:pt x="61888" y="144847"/>
                      <a:pt x="61888" y="14484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7" name="Freeform: Shape 89">
                <a:extLst>
                  <a:ext uri="{FF2B5EF4-FFF2-40B4-BE49-F238E27FC236}">
                    <a16:creationId xmlns:a16="http://schemas.microsoft.com/office/drawing/2014/main" id="{D63FD7D1-7BE0-48F6-8680-9968117EC552}"/>
                  </a:ext>
                </a:extLst>
              </p:cNvPr>
              <p:cNvSpPr/>
              <p:nvPr/>
            </p:nvSpPr>
            <p:spPr>
              <a:xfrm>
                <a:off x="4678141" y="3145667"/>
                <a:ext cx="61901" cy="145034"/>
              </a:xfrm>
              <a:custGeom>
                <a:avLst/>
                <a:gdLst>
                  <a:gd name="connsiteX0" fmla="*/ 24 w 61901"/>
                  <a:gd name="connsiteY0" fmla="*/ 144848 h 145034"/>
                  <a:gd name="connsiteX1" fmla="*/ 48773 w 61901"/>
                  <a:gd name="connsiteY1" fmla="*/ 128989 h 145034"/>
                  <a:gd name="connsiteX2" fmla="*/ 61574 w 61901"/>
                  <a:gd name="connsiteY2" fmla="*/ 73601 h 145034"/>
                  <a:gd name="connsiteX3" fmla="*/ 52925 w 61901"/>
                  <a:gd name="connsiteY3" fmla="*/ 1668 h 145034"/>
                  <a:gd name="connsiteX4" fmla="*/ 50942 w 61901"/>
                  <a:gd name="connsiteY4" fmla="*/ 7 h 145034"/>
                  <a:gd name="connsiteX5" fmla="*/ 49277 w 61901"/>
                  <a:gd name="connsiteY5" fmla="*/ 1735 h 145034"/>
                  <a:gd name="connsiteX6" fmla="*/ 43496 w 61901"/>
                  <a:gd name="connsiteY6" fmla="*/ 73230 h 145034"/>
                  <a:gd name="connsiteX7" fmla="*/ 15121 w 61901"/>
                  <a:gd name="connsiteY7" fmla="*/ 86822 h 145034"/>
                  <a:gd name="connsiteX8" fmla="*/ 24 w 61901"/>
                  <a:gd name="connsiteY8" fmla="*/ 144848 h 145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01" h="145034">
                    <a:moveTo>
                      <a:pt x="24" y="144848"/>
                    </a:moveTo>
                    <a:cubicBezTo>
                      <a:pt x="24" y="144848"/>
                      <a:pt x="32409" y="147934"/>
                      <a:pt x="48773" y="128989"/>
                    </a:cubicBezTo>
                    <a:cubicBezTo>
                      <a:pt x="65137" y="110044"/>
                      <a:pt x="61574" y="73601"/>
                      <a:pt x="61574" y="73601"/>
                    </a:cubicBezTo>
                    <a:lnTo>
                      <a:pt x="52925" y="1668"/>
                    </a:lnTo>
                    <a:cubicBezTo>
                      <a:pt x="52837" y="662"/>
                      <a:pt x="51949" y="-81"/>
                      <a:pt x="50942" y="7"/>
                    </a:cubicBezTo>
                    <a:cubicBezTo>
                      <a:pt x="50035" y="88"/>
                      <a:pt x="49324" y="824"/>
                      <a:pt x="49277" y="1735"/>
                    </a:cubicBezTo>
                    <a:lnTo>
                      <a:pt x="43496" y="73230"/>
                    </a:lnTo>
                    <a:cubicBezTo>
                      <a:pt x="32660" y="74014"/>
                      <a:pt x="22523" y="78869"/>
                      <a:pt x="15121" y="86822"/>
                    </a:cubicBezTo>
                    <a:cubicBezTo>
                      <a:pt x="-1262" y="105767"/>
                      <a:pt x="24" y="144848"/>
                      <a:pt x="24" y="144848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8" name="Freeform: Shape 90">
                <a:extLst>
                  <a:ext uri="{FF2B5EF4-FFF2-40B4-BE49-F238E27FC236}">
                    <a16:creationId xmlns:a16="http://schemas.microsoft.com/office/drawing/2014/main" id="{235591BC-384A-411F-81C7-B412494AEB7B}"/>
                  </a:ext>
                </a:extLst>
              </p:cNvPr>
              <p:cNvSpPr/>
              <p:nvPr/>
            </p:nvSpPr>
            <p:spPr>
              <a:xfrm>
                <a:off x="4648102" y="3070067"/>
                <a:ext cx="47979" cy="165927"/>
              </a:xfrm>
              <a:custGeom>
                <a:avLst/>
                <a:gdLst>
                  <a:gd name="connsiteX0" fmla="*/ 24758 w 47979"/>
                  <a:gd name="connsiteY0" fmla="*/ 165927 h 165927"/>
                  <a:gd name="connsiteX1" fmla="*/ 47980 w 47979"/>
                  <a:gd name="connsiteY1" fmla="*/ 115445 h 165927"/>
                  <a:gd name="connsiteX2" fmla="*/ 33330 w 47979"/>
                  <a:gd name="connsiteY2" fmla="*/ 73449 h 165927"/>
                  <a:gd name="connsiteX3" fmla="*/ 26472 w 47979"/>
                  <a:gd name="connsiteY3" fmla="*/ 1697 h 165927"/>
                  <a:gd name="connsiteX4" fmla="*/ 24517 w 47979"/>
                  <a:gd name="connsiteY4" fmla="*/ 5 h 165927"/>
                  <a:gd name="connsiteX5" fmla="*/ 22824 w 47979"/>
                  <a:gd name="connsiteY5" fmla="*/ 1697 h 165927"/>
                  <a:gd name="connsiteX6" fmla="*/ 15747 w 47979"/>
                  <a:gd name="connsiteY6" fmla="*/ 73335 h 165927"/>
                  <a:gd name="connsiteX7" fmla="*/ 2 w 47979"/>
                  <a:gd name="connsiteY7" fmla="*/ 116140 h 165927"/>
                  <a:gd name="connsiteX8" fmla="*/ 24758 w 47979"/>
                  <a:gd name="connsiteY8" fmla="*/ 165927 h 165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979" h="165927">
                    <a:moveTo>
                      <a:pt x="24758" y="165927"/>
                    </a:moveTo>
                    <a:cubicBezTo>
                      <a:pt x="38077" y="152274"/>
                      <a:pt x="46279" y="134444"/>
                      <a:pt x="47980" y="115445"/>
                    </a:cubicBezTo>
                    <a:cubicBezTo>
                      <a:pt x="47227" y="100331"/>
                      <a:pt x="42142" y="85753"/>
                      <a:pt x="33330" y="73449"/>
                    </a:cubicBezTo>
                    <a:lnTo>
                      <a:pt x="26472" y="1697"/>
                    </a:lnTo>
                    <a:cubicBezTo>
                      <a:pt x="26400" y="690"/>
                      <a:pt x="25524" y="-68"/>
                      <a:pt x="24517" y="5"/>
                    </a:cubicBezTo>
                    <a:cubicBezTo>
                      <a:pt x="23610" y="71"/>
                      <a:pt x="22890" y="792"/>
                      <a:pt x="22824" y="1697"/>
                    </a:cubicBezTo>
                    <a:lnTo>
                      <a:pt x="15747" y="73335"/>
                    </a:lnTo>
                    <a:cubicBezTo>
                      <a:pt x="6598" y="85850"/>
                      <a:pt x="1143" y="100680"/>
                      <a:pt x="2" y="116140"/>
                    </a:cubicBezTo>
                    <a:cubicBezTo>
                      <a:pt x="-274" y="143829"/>
                      <a:pt x="24758" y="165927"/>
                      <a:pt x="24758" y="16592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9" name="Freeform: Shape 91">
                <a:extLst>
                  <a:ext uri="{FF2B5EF4-FFF2-40B4-BE49-F238E27FC236}">
                    <a16:creationId xmlns:a16="http://schemas.microsoft.com/office/drawing/2014/main" id="{F99A56D8-5ECC-4AC9-A109-F61D82952482}"/>
                  </a:ext>
                </a:extLst>
              </p:cNvPr>
              <p:cNvSpPr/>
              <p:nvPr/>
            </p:nvSpPr>
            <p:spPr>
              <a:xfrm>
                <a:off x="4877578" y="3312940"/>
                <a:ext cx="63155" cy="73640"/>
              </a:xfrm>
              <a:custGeom>
                <a:avLst/>
                <a:gdLst>
                  <a:gd name="connsiteX0" fmla="*/ 16195 w 63155"/>
                  <a:gd name="connsiteY0" fmla="*/ 15095 h 73640"/>
                  <a:gd name="connsiteX1" fmla="*/ 2 w 63155"/>
                  <a:gd name="connsiteY1" fmla="*/ 73569 h 73640"/>
                  <a:gd name="connsiteX2" fmla="*/ 49075 w 63155"/>
                  <a:gd name="connsiteY2" fmla="*/ 56309 h 73640"/>
                  <a:gd name="connsiteX3" fmla="*/ 62972 w 63155"/>
                  <a:gd name="connsiteY3" fmla="*/ 540 h 73640"/>
                  <a:gd name="connsiteX4" fmla="*/ 16195 w 63155"/>
                  <a:gd name="connsiteY4" fmla="*/ 15095 h 73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55" h="73640">
                    <a:moveTo>
                      <a:pt x="16195" y="15095"/>
                    </a:moveTo>
                    <a:cubicBezTo>
                      <a:pt x="-550" y="34516"/>
                      <a:pt x="2" y="73569"/>
                      <a:pt x="2" y="73569"/>
                    </a:cubicBezTo>
                    <a:cubicBezTo>
                      <a:pt x="2" y="73569"/>
                      <a:pt x="32330" y="75731"/>
                      <a:pt x="49075" y="56309"/>
                    </a:cubicBezTo>
                    <a:cubicBezTo>
                      <a:pt x="65820" y="36888"/>
                      <a:pt x="62972" y="540"/>
                      <a:pt x="62972" y="540"/>
                    </a:cubicBezTo>
                    <a:cubicBezTo>
                      <a:pt x="62972" y="540"/>
                      <a:pt x="32940" y="-4317"/>
                      <a:pt x="16195" y="15095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0" name="Freeform: Shape 92">
                <a:extLst>
                  <a:ext uri="{FF2B5EF4-FFF2-40B4-BE49-F238E27FC236}">
                    <a16:creationId xmlns:a16="http://schemas.microsoft.com/office/drawing/2014/main" id="{11D34696-909F-4741-B6C7-CDF037C1D8CE}"/>
                  </a:ext>
                </a:extLst>
              </p:cNvPr>
              <p:cNvSpPr/>
              <p:nvPr/>
            </p:nvSpPr>
            <p:spPr>
              <a:xfrm>
                <a:off x="4876797" y="3390054"/>
                <a:ext cx="63144" cy="73641"/>
              </a:xfrm>
              <a:custGeom>
                <a:avLst/>
                <a:gdLst>
                  <a:gd name="connsiteX0" fmla="*/ 49056 w 63144"/>
                  <a:gd name="connsiteY0" fmla="*/ 56310 h 73641"/>
                  <a:gd name="connsiteX1" fmla="*/ 62963 w 63144"/>
                  <a:gd name="connsiteY1" fmla="*/ 541 h 73641"/>
                  <a:gd name="connsiteX2" fmla="*/ 16195 w 63144"/>
                  <a:gd name="connsiteY2" fmla="*/ 15133 h 73641"/>
                  <a:gd name="connsiteX3" fmla="*/ 2 w 63144"/>
                  <a:gd name="connsiteY3" fmla="*/ 73569 h 73641"/>
                  <a:gd name="connsiteX4" fmla="*/ 49056 w 63144"/>
                  <a:gd name="connsiteY4" fmla="*/ 56310 h 73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44" h="73641">
                    <a:moveTo>
                      <a:pt x="49056" y="56310"/>
                    </a:moveTo>
                    <a:cubicBezTo>
                      <a:pt x="65801" y="36898"/>
                      <a:pt x="62963" y="541"/>
                      <a:pt x="62963" y="541"/>
                    </a:cubicBezTo>
                    <a:cubicBezTo>
                      <a:pt x="62963" y="541"/>
                      <a:pt x="32959" y="-4326"/>
                      <a:pt x="16195" y="15133"/>
                    </a:cubicBezTo>
                    <a:cubicBezTo>
                      <a:pt x="-569" y="34593"/>
                      <a:pt x="2" y="73569"/>
                      <a:pt x="2" y="73569"/>
                    </a:cubicBezTo>
                    <a:cubicBezTo>
                      <a:pt x="2" y="73569"/>
                      <a:pt x="32311" y="75732"/>
                      <a:pt x="49056" y="5631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1" name="Freeform: Shape 93">
                <a:extLst>
                  <a:ext uri="{FF2B5EF4-FFF2-40B4-BE49-F238E27FC236}">
                    <a16:creationId xmlns:a16="http://schemas.microsoft.com/office/drawing/2014/main" id="{FB2FC612-DB0A-49DC-BEDC-56DD3A65B4D3}"/>
                  </a:ext>
                </a:extLst>
              </p:cNvPr>
              <p:cNvSpPr/>
              <p:nvPr/>
            </p:nvSpPr>
            <p:spPr>
              <a:xfrm>
                <a:off x="4804444" y="3314607"/>
                <a:ext cx="61901" cy="72259"/>
              </a:xfrm>
              <a:custGeom>
                <a:avLst/>
                <a:gdLst>
                  <a:gd name="connsiteX0" fmla="*/ 61878 w 61901"/>
                  <a:gd name="connsiteY0" fmla="*/ 72073 h 72259"/>
                  <a:gd name="connsiteX1" fmla="*/ 46791 w 61901"/>
                  <a:gd name="connsiteY1" fmla="*/ 14047 h 72259"/>
                  <a:gd name="connsiteX2" fmla="*/ 328 w 61901"/>
                  <a:gd name="connsiteY2" fmla="*/ 817 h 72259"/>
                  <a:gd name="connsiteX3" fmla="*/ 13129 w 61901"/>
                  <a:gd name="connsiteY3" fmla="*/ 56214 h 72259"/>
                  <a:gd name="connsiteX4" fmla="*/ 61878 w 61901"/>
                  <a:gd name="connsiteY4" fmla="*/ 72073 h 72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01" h="72259">
                    <a:moveTo>
                      <a:pt x="61878" y="72073"/>
                    </a:moveTo>
                    <a:cubicBezTo>
                      <a:pt x="61878" y="72073"/>
                      <a:pt x="63164" y="33021"/>
                      <a:pt x="46791" y="14047"/>
                    </a:cubicBezTo>
                    <a:cubicBezTo>
                      <a:pt x="30417" y="-4927"/>
                      <a:pt x="328" y="817"/>
                      <a:pt x="328" y="817"/>
                    </a:cubicBezTo>
                    <a:cubicBezTo>
                      <a:pt x="328" y="817"/>
                      <a:pt x="-3235" y="37269"/>
                      <a:pt x="13129" y="56214"/>
                    </a:cubicBezTo>
                    <a:cubicBezTo>
                      <a:pt x="29493" y="75159"/>
                      <a:pt x="61878" y="72073"/>
                      <a:pt x="61878" y="72073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" name="Freeform: Shape 94">
                <a:extLst>
                  <a:ext uri="{FF2B5EF4-FFF2-40B4-BE49-F238E27FC236}">
                    <a16:creationId xmlns:a16="http://schemas.microsoft.com/office/drawing/2014/main" id="{1064D7F9-5411-42AA-AFA8-A96E1EDA0A77}"/>
                  </a:ext>
                </a:extLst>
              </p:cNvPr>
              <p:cNvSpPr/>
              <p:nvPr/>
            </p:nvSpPr>
            <p:spPr>
              <a:xfrm>
                <a:off x="4803720" y="3391718"/>
                <a:ext cx="61901" cy="72250"/>
              </a:xfrm>
              <a:custGeom>
                <a:avLst/>
                <a:gdLst>
                  <a:gd name="connsiteX0" fmla="*/ 61878 w 61901"/>
                  <a:gd name="connsiteY0" fmla="*/ 72067 h 72250"/>
                  <a:gd name="connsiteX1" fmla="*/ 46790 w 61901"/>
                  <a:gd name="connsiteY1" fmla="*/ 14041 h 72250"/>
                  <a:gd name="connsiteX2" fmla="*/ 327 w 61901"/>
                  <a:gd name="connsiteY2" fmla="*/ 820 h 72250"/>
                  <a:gd name="connsiteX3" fmla="*/ 13139 w 61901"/>
                  <a:gd name="connsiteY3" fmla="*/ 56208 h 72250"/>
                  <a:gd name="connsiteX4" fmla="*/ 61878 w 61901"/>
                  <a:gd name="connsiteY4" fmla="*/ 72067 h 72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01" h="72250">
                    <a:moveTo>
                      <a:pt x="61878" y="72067"/>
                    </a:moveTo>
                    <a:cubicBezTo>
                      <a:pt x="61878" y="72067"/>
                      <a:pt x="63164" y="33014"/>
                      <a:pt x="46790" y="14041"/>
                    </a:cubicBezTo>
                    <a:cubicBezTo>
                      <a:pt x="30417" y="-4933"/>
                      <a:pt x="327" y="820"/>
                      <a:pt x="327" y="820"/>
                    </a:cubicBezTo>
                    <a:cubicBezTo>
                      <a:pt x="327" y="820"/>
                      <a:pt x="-3235" y="37282"/>
                      <a:pt x="13139" y="56208"/>
                    </a:cubicBezTo>
                    <a:cubicBezTo>
                      <a:pt x="29512" y="75134"/>
                      <a:pt x="61878" y="72067"/>
                      <a:pt x="61878" y="7206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: Shape 95">
                <a:extLst>
                  <a:ext uri="{FF2B5EF4-FFF2-40B4-BE49-F238E27FC236}">
                    <a16:creationId xmlns:a16="http://schemas.microsoft.com/office/drawing/2014/main" id="{232D33D1-A26F-4B9A-BC3A-33B3994864DF}"/>
                  </a:ext>
                </a:extLst>
              </p:cNvPr>
              <p:cNvSpPr/>
              <p:nvPr/>
            </p:nvSpPr>
            <p:spPr>
              <a:xfrm>
                <a:off x="4876893" y="3466986"/>
                <a:ext cx="63126" cy="73639"/>
              </a:xfrm>
              <a:custGeom>
                <a:avLst/>
                <a:gdLst>
                  <a:gd name="connsiteX0" fmla="*/ 49037 w 63126"/>
                  <a:gd name="connsiteY0" fmla="*/ 56311 h 73639"/>
                  <a:gd name="connsiteX1" fmla="*/ 62943 w 63126"/>
                  <a:gd name="connsiteY1" fmla="*/ 543 h 73639"/>
                  <a:gd name="connsiteX2" fmla="*/ 16195 w 63126"/>
                  <a:gd name="connsiteY2" fmla="*/ 15097 h 73639"/>
                  <a:gd name="connsiteX3" fmla="*/ 2 w 63126"/>
                  <a:gd name="connsiteY3" fmla="*/ 73571 h 73639"/>
                  <a:gd name="connsiteX4" fmla="*/ 49037 w 63126"/>
                  <a:gd name="connsiteY4" fmla="*/ 56311 h 73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26" h="73639">
                    <a:moveTo>
                      <a:pt x="49037" y="56311"/>
                    </a:moveTo>
                    <a:cubicBezTo>
                      <a:pt x="65791" y="36890"/>
                      <a:pt x="62943" y="543"/>
                      <a:pt x="62943" y="543"/>
                    </a:cubicBezTo>
                    <a:cubicBezTo>
                      <a:pt x="62943" y="543"/>
                      <a:pt x="32949" y="-4325"/>
                      <a:pt x="16195" y="15097"/>
                    </a:cubicBezTo>
                    <a:cubicBezTo>
                      <a:pt x="-560" y="34518"/>
                      <a:pt x="2" y="73571"/>
                      <a:pt x="2" y="73571"/>
                    </a:cubicBezTo>
                    <a:cubicBezTo>
                      <a:pt x="2" y="73571"/>
                      <a:pt x="32292" y="75695"/>
                      <a:pt x="49037" y="56311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4" name="Freeform: Shape 96">
                <a:extLst>
                  <a:ext uri="{FF2B5EF4-FFF2-40B4-BE49-F238E27FC236}">
                    <a16:creationId xmlns:a16="http://schemas.microsoft.com/office/drawing/2014/main" id="{1699678F-CA71-40F1-BD2E-961FC85DE5B4}"/>
                  </a:ext>
                </a:extLst>
              </p:cNvPr>
              <p:cNvSpPr/>
              <p:nvPr/>
            </p:nvSpPr>
            <p:spPr>
              <a:xfrm>
                <a:off x="4803803" y="3468613"/>
                <a:ext cx="61894" cy="72253"/>
              </a:xfrm>
              <a:custGeom>
                <a:avLst/>
                <a:gdLst>
                  <a:gd name="connsiteX0" fmla="*/ 320 w 61894"/>
                  <a:gd name="connsiteY0" fmla="*/ 820 h 72253"/>
                  <a:gd name="connsiteX1" fmla="*/ 13122 w 61894"/>
                  <a:gd name="connsiteY1" fmla="*/ 56208 h 72253"/>
                  <a:gd name="connsiteX2" fmla="*/ 61871 w 61894"/>
                  <a:gd name="connsiteY2" fmla="*/ 72067 h 72253"/>
                  <a:gd name="connsiteX3" fmla="*/ 46793 w 61894"/>
                  <a:gd name="connsiteY3" fmla="*/ 14041 h 72253"/>
                  <a:gd name="connsiteX4" fmla="*/ 320 w 61894"/>
                  <a:gd name="connsiteY4" fmla="*/ 820 h 72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94" h="72253">
                    <a:moveTo>
                      <a:pt x="320" y="820"/>
                    </a:moveTo>
                    <a:cubicBezTo>
                      <a:pt x="320" y="820"/>
                      <a:pt x="-3204" y="37263"/>
                      <a:pt x="13122" y="56208"/>
                    </a:cubicBezTo>
                    <a:cubicBezTo>
                      <a:pt x="29448" y="75153"/>
                      <a:pt x="61871" y="72067"/>
                      <a:pt x="61871" y="72067"/>
                    </a:cubicBezTo>
                    <a:cubicBezTo>
                      <a:pt x="61871" y="72067"/>
                      <a:pt x="63157" y="33014"/>
                      <a:pt x="46793" y="14041"/>
                    </a:cubicBezTo>
                    <a:cubicBezTo>
                      <a:pt x="30429" y="-4933"/>
                      <a:pt x="320" y="820"/>
                      <a:pt x="320" y="82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: Shape 97">
                <a:extLst>
                  <a:ext uri="{FF2B5EF4-FFF2-40B4-BE49-F238E27FC236}">
                    <a16:creationId xmlns:a16="http://schemas.microsoft.com/office/drawing/2014/main" id="{9F33A6D5-9EF1-43F8-A3F5-A8381F9B0174}"/>
                  </a:ext>
                </a:extLst>
              </p:cNvPr>
              <p:cNvSpPr/>
              <p:nvPr/>
            </p:nvSpPr>
            <p:spPr>
              <a:xfrm>
                <a:off x="4805235" y="3164718"/>
                <a:ext cx="61910" cy="145033"/>
              </a:xfrm>
              <a:custGeom>
                <a:avLst/>
                <a:gdLst>
                  <a:gd name="connsiteX0" fmla="*/ 61888 w 61910"/>
                  <a:gd name="connsiteY0" fmla="*/ 144847 h 145033"/>
                  <a:gd name="connsiteX1" fmla="*/ 46800 w 61910"/>
                  <a:gd name="connsiteY1" fmla="*/ 86821 h 145033"/>
                  <a:gd name="connsiteX2" fmla="*/ 18415 w 61910"/>
                  <a:gd name="connsiteY2" fmla="*/ 73229 h 145033"/>
                  <a:gd name="connsiteX3" fmla="*/ 12634 w 61910"/>
                  <a:gd name="connsiteY3" fmla="*/ 1734 h 145033"/>
                  <a:gd name="connsiteX4" fmla="*/ 10713 w 61910"/>
                  <a:gd name="connsiteY4" fmla="*/ 3 h 145033"/>
                  <a:gd name="connsiteX5" fmla="*/ 8986 w 61910"/>
                  <a:gd name="connsiteY5" fmla="*/ 1667 h 145033"/>
                  <a:gd name="connsiteX6" fmla="*/ 327 w 61910"/>
                  <a:gd name="connsiteY6" fmla="*/ 73600 h 145033"/>
                  <a:gd name="connsiteX7" fmla="*/ 13139 w 61910"/>
                  <a:gd name="connsiteY7" fmla="*/ 128988 h 145033"/>
                  <a:gd name="connsiteX8" fmla="*/ 61888 w 61910"/>
                  <a:gd name="connsiteY8" fmla="*/ 144847 h 145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10" h="145033">
                    <a:moveTo>
                      <a:pt x="61888" y="144847"/>
                    </a:moveTo>
                    <a:cubicBezTo>
                      <a:pt x="61888" y="144847"/>
                      <a:pt x="63164" y="105795"/>
                      <a:pt x="46800" y="86821"/>
                    </a:cubicBezTo>
                    <a:cubicBezTo>
                      <a:pt x="39395" y="78867"/>
                      <a:pt x="29255" y="74011"/>
                      <a:pt x="18415" y="73229"/>
                    </a:cubicBezTo>
                    <a:lnTo>
                      <a:pt x="12634" y="1734"/>
                    </a:lnTo>
                    <a:cubicBezTo>
                      <a:pt x="12581" y="725"/>
                      <a:pt x="11722" y="-50"/>
                      <a:pt x="10713" y="3"/>
                    </a:cubicBezTo>
                    <a:cubicBezTo>
                      <a:pt x="9803" y="49"/>
                      <a:pt x="9066" y="760"/>
                      <a:pt x="8986" y="1667"/>
                    </a:cubicBezTo>
                    <a:lnTo>
                      <a:pt x="327" y="73600"/>
                    </a:lnTo>
                    <a:cubicBezTo>
                      <a:pt x="327" y="73600"/>
                      <a:pt x="-3235" y="110043"/>
                      <a:pt x="13139" y="128988"/>
                    </a:cubicBezTo>
                    <a:cubicBezTo>
                      <a:pt x="29512" y="147933"/>
                      <a:pt x="61888" y="144847"/>
                      <a:pt x="61888" y="14484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6" name="Freeform: Shape 98">
                <a:extLst>
                  <a:ext uri="{FF2B5EF4-FFF2-40B4-BE49-F238E27FC236}">
                    <a16:creationId xmlns:a16="http://schemas.microsoft.com/office/drawing/2014/main" id="{A55A71A6-1D70-45AE-AFFB-61AF67FB4B05}"/>
                  </a:ext>
                </a:extLst>
              </p:cNvPr>
              <p:cNvSpPr/>
              <p:nvPr/>
            </p:nvSpPr>
            <p:spPr>
              <a:xfrm>
                <a:off x="4878167" y="3164599"/>
                <a:ext cx="61901" cy="145152"/>
              </a:xfrm>
              <a:custGeom>
                <a:avLst/>
                <a:gdLst>
                  <a:gd name="connsiteX0" fmla="*/ 24 w 61901"/>
                  <a:gd name="connsiteY0" fmla="*/ 144966 h 145152"/>
                  <a:gd name="connsiteX1" fmla="*/ 48773 w 61901"/>
                  <a:gd name="connsiteY1" fmla="*/ 129107 h 145152"/>
                  <a:gd name="connsiteX2" fmla="*/ 61574 w 61901"/>
                  <a:gd name="connsiteY2" fmla="*/ 73719 h 145152"/>
                  <a:gd name="connsiteX3" fmla="*/ 52925 w 61901"/>
                  <a:gd name="connsiteY3" fmla="*/ 1786 h 145152"/>
                  <a:gd name="connsiteX4" fmla="*/ 51073 w 61901"/>
                  <a:gd name="connsiteY4" fmla="*/ 0 h 145152"/>
                  <a:gd name="connsiteX5" fmla="*/ 49287 w 61901"/>
                  <a:gd name="connsiteY5" fmla="*/ 1853 h 145152"/>
                  <a:gd name="connsiteX6" fmla="*/ 43505 w 61901"/>
                  <a:gd name="connsiteY6" fmla="*/ 73348 h 145152"/>
                  <a:gd name="connsiteX7" fmla="*/ 15121 w 61901"/>
                  <a:gd name="connsiteY7" fmla="*/ 86940 h 145152"/>
                  <a:gd name="connsiteX8" fmla="*/ 24 w 61901"/>
                  <a:gd name="connsiteY8" fmla="*/ 144966 h 145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01" h="145152">
                    <a:moveTo>
                      <a:pt x="24" y="144966"/>
                    </a:moveTo>
                    <a:cubicBezTo>
                      <a:pt x="24" y="144966"/>
                      <a:pt x="32409" y="148052"/>
                      <a:pt x="48773" y="129107"/>
                    </a:cubicBezTo>
                    <a:cubicBezTo>
                      <a:pt x="65137" y="110162"/>
                      <a:pt x="61574" y="73719"/>
                      <a:pt x="61574" y="73719"/>
                    </a:cubicBezTo>
                    <a:lnTo>
                      <a:pt x="52925" y="1786"/>
                    </a:lnTo>
                    <a:cubicBezTo>
                      <a:pt x="52907" y="781"/>
                      <a:pt x="52078" y="-18"/>
                      <a:pt x="51073" y="0"/>
                    </a:cubicBezTo>
                    <a:cubicBezTo>
                      <a:pt x="50068" y="18"/>
                      <a:pt x="49269" y="848"/>
                      <a:pt x="49287" y="1853"/>
                    </a:cubicBezTo>
                    <a:lnTo>
                      <a:pt x="43505" y="73348"/>
                    </a:lnTo>
                    <a:cubicBezTo>
                      <a:pt x="32666" y="74130"/>
                      <a:pt x="22525" y="78985"/>
                      <a:pt x="15121" y="86940"/>
                    </a:cubicBezTo>
                    <a:cubicBezTo>
                      <a:pt x="-1262" y="105885"/>
                      <a:pt x="24" y="144966"/>
                      <a:pt x="24" y="144966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7" name="Freeform: Shape 99">
                <a:extLst>
                  <a:ext uri="{FF2B5EF4-FFF2-40B4-BE49-F238E27FC236}">
                    <a16:creationId xmlns:a16="http://schemas.microsoft.com/office/drawing/2014/main" id="{D396D551-FF27-4EBE-87D8-272DC662B503}"/>
                  </a:ext>
                </a:extLst>
              </p:cNvPr>
              <p:cNvSpPr/>
              <p:nvPr/>
            </p:nvSpPr>
            <p:spPr>
              <a:xfrm>
                <a:off x="4848127" y="3089117"/>
                <a:ext cx="47989" cy="165927"/>
              </a:xfrm>
              <a:custGeom>
                <a:avLst/>
                <a:gdLst>
                  <a:gd name="connsiteX0" fmla="*/ 24758 w 47989"/>
                  <a:gd name="connsiteY0" fmla="*/ 165927 h 165927"/>
                  <a:gd name="connsiteX1" fmla="*/ 47989 w 47989"/>
                  <a:gd name="connsiteY1" fmla="*/ 115445 h 165927"/>
                  <a:gd name="connsiteX2" fmla="*/ 33330 w 47989"/>
                  <a:gd name="connsiteY2" fmla="*/ 73449 h 165927"/>
                  <a:gd name="connsiteX3" fmla="*/ 26472 w 47989"/>
                  <a:gd name="connsiteY3" fmla="*/ 1697 h 165927"/>
                  <a:gd name="connsiteX4" fmla="*/ 24517 w 47989"/>
                  <a:gd name="connsiteY4" fmla="*/ 5 h 165927"/>
                  <a:gd name="connsiteX5" fmla="*/ 22824 w 47989"/>
                  <a:gd name="connsiteY5" fmla="*/ 1697 h 165927"/>
                  <a:gd name="connsiteX6" fmla="*/ 15747 w 47989"/>
                  <a:gd name="connsiteY6" fmla="*/ 73335 h 165927"/>
                  <a:gd name="connsiteX7" fmla="*/ 2 w 47989"/>
                  <a:gd name="connsiteY7" fmla="*/ 116140 h 165927"/>
                  <a:gd name="connsiteX8" fmla="*/ 24758 w 47989"/>
                  <a:gd name="connsiteY8" fmla="*/ 165927 h 165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989" h="165927">
                    <a:moveTo>
                      <a:pt x="24758" y="165927"/>
                    </a:moveTo>
                    <a:cubicBezTo>
                      <a:pt x="38075" y="152271"/>
                      <a:pt x="46279" y="134443"/>
                      <a:pt x="47989" y="115445"/>
                    </a:cubicBezTo>
                    <a:cubicBezTo>
                      <a:pt x="47234" y="100330"/>
                      <a:pt x="42145" y="85751"/>
                      <a:pt x="33330" y="73449"/>
                    </a:cubicBezTo>
                    <a:lnTo>
                      <a:pt x="26472" y="1697"/>
                    </a:lnTo>
                    <a:cubicBezTo>
                      <a:pt x="26400" y="690"/>
                      <a:pt x="25523" y="-68"/>
                      <a:pt x="24517" y="5"/>
                    </a:cubicBezTo>
                    <a:cubicBezTo>
                      <a:pt x="23610" y="71"/>
                      <a:pt x="22890" y="792"/>
                      <a:pt x="22824" y="1697"/>
                    </a:cubicBezTo>
                    <a:lnTo>
                      <a:pt x="15747" y="73335"/>
                    </a:lnTo>
                    <a:cubicBezTo>
                      <a:pt x="6603" y="85853"/>
                      <a:pt x="1148" y="100681"/>
                      <a:pt x="2" y="116140"/>
                    </a:cubicBezTo>
                    <a:cubicBezTo>
                      <a:pt x="-265" y="143829"/>
                      <a:pt x="24758" y="165927"/>
                      <a:pt x="24758" y="16592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sp>
        <p:nvSpPr>
          <p:cNvPr id="64" name="Diamond 101">
            <a:extLst>
              <a:ext uri="{FF2B5EF4-FFF2-40B4-BE49-F238E27FC236}">
                <a16:creationId xmlns:a16="http://schemas.microsoft.com/office/drawing/2014/main" id="{3E84B85B-8122-45E5-A254-08EA06098D21}"/>
              </a:ext>
            </a:extLst>
          </p:cNvPr>
          <p:cNvSpPr/>
          <p:nvPr/>
        </p:nvSpPr>
        <p:spPr>
          <a:xfrm>
            <a:off x="4256096" y="2026303"/>
            <a:ext cx="180249" cy="212354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Diamond 102">
            <a:extLst>
              <a:ext uri="{FF2B5EF4-FFF2-40B4-BE49-F238E27FC236}">
                <a16:creationId xmlns:a16="http://schemas.microsoft.com/office/drawing/2014/main" id="{7F1F4549-AE9D-4721-928B-F1BFAB2BCF25}"/>
              </a:ext>
            </a:extLst>
          </p:cNvPr>
          <p:cNvSpPr/>
          <p:nvPr/>
        </p:nvSpPr>
        <p:spPr>
          <a:xfrm>
            <a:off x="4712907" y="1852905"/>
            <a:ext cx="180249" cy="212354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Diamond 103">
            <a:extLst>
              <a:ext uri="{FF2B5EF4-FFF2-40B4-BE49-F238E27FC236}">
                <a16:creationId xmlns:a16="http://schemas.microsoft.com/office/drawing/2014/main" id="{A4CF5674-A3FE-4484-9308-D0C34FC3B988}"/>
              </a:ext>
            </a:extLst>
          </p:cNvPr>
          <p:cNvSpPr/>
          <p:nvPr/>
        </p:nvSpPr>
        <p:spPr>
          <a:xfrm>
            <a:off x="5149482" y="2151170"/>
            <a:ext cx="180249" cy="212354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Diamond 104">
            <a:extLst>
              <a:ext uri="{FF2B5EF4-FFF2-40B4-BE49-F238E27FC236}">
                <a16:creationId xmlns:a16="http://schemas.microsoft.com/office/drawing/2014/main" id="{3942738A-ADB9-4DFA-8C69-9F3709A469A2}"/>
              </a:ext>
            </a:extLst>
          </p:cNvPr>
          <p:cNvSpPr/>
          <p:nvPr/>
        </p:nvSpPr>
        <p:spPr>
          <a:xfrm>
            <a:off x="5596898" y="2323151"/>
            <a:ext cx="180249" cy="212354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Diamond 105">
            <a:extLst>
              <a:ext uri="{FF2B5EF4-FFF2-40B4-BE49-F238E27FC236}">
                <a16:creationId xmlns:a16="http://schemas.microsoft.com/office/drawing/2014/main" id="{E50C32C4-0F7C-421E-9088-7CB6C82426C8}"/>
              </a:ext>
            </a:extLst>
          </p:cNvPr>
          <p:cNvSpPr/>
          <p:nvPr/>
        </p:nvSpPr>
        <p:spPr>
          <a:xfrm>
            <a:off x="6067172" y="1932930"/>
            <a:ext cx="180249" cy="212354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B8304DF-4683-48EF-AE1E-FDCBBC92BC09}"/>
              </a:ext>
            </a:extLst>
          </p:cNvPr>
          <p:cNvSpPr/>
          <p:nvPr/>
        </p:nvSpPr>
        <p:spPr>
          <a:xfrm>
            <a:off x="5947748" y="1279647"/>
            <a:ext cx="395851" cy="17854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Arrow: Right 108">
            <a:extLst>
              <a:ext uri="{FF2B5EF4-FFF2-40B4-BE49-F238E27FC236}">
                <a16:creationId xmlns:a16="http://schemas.microsoft.com/office/drawing/2014/main" id="{D63AE530-C34C-4C24-89C7-AB59388B86FA}"/>
              </a:ext>
            </a:extLst>
          </p:cNvPr>
          <p:cNvSpPr/>
          <p:nvPr/>
        </p:nvSpPr>
        <p:spPr>
          <a:xfrm>
            <a:off x="6390893" y="1985767"/>
            <a:ext cx="840456" cy="177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8" name="Group 4">
            <a:extLst>
              <a:ext uri="{FF2B5EF4-FFF2-40B4-BE49-F238E27FC236}">
                <a16:creationId xmlns:a16="http://schemas.microsoft.com/office/drawing/2014/main" id="{916CBFD6-6D2A-428C-A443-9033727F7215}"/>
              </a:ext>
            </a:extLst>
          </p:cNvPr>
          <p:cNvGrpSpPr/>
          <p:nvPr/>
        </p:nvGrpSpPr>
        <p:grpSpPr>
          <a:xfrm>
            <a:off x="7301807" y="2419379"/>
            <a:ext cx="2508147" cy="1017391"/>
            <a:chOff x="5839744" y="4012384"/>
            <a:chExt cx="2508147" cy="1017391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02C57BB1-D80C-47DA-8FD8-8615C0C078F7}"/>
                </a:ext>
              </a:extLst>
            </p:cNvPr>
            <p:cNvSpPr/>
            <p:nvPr/>
          </p:nvSpPr>
          <p:spPr>
            <a:xfrm>
              <a:off x="5928140" y="4012384"/>
              <a:ext cx="2392680" cy="64007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TextBox 127">
              <a:extLst>
                <a:ext uri="{FF2B5EF4-FFF2-40B4-BE49-F238E27FC236}">
                  <a16:creationId xmlns:a16="http://schemas.microsoft.com/office/drawing/2014/main" id="{48905832-1721-4E5A-B966-C94D0EEACEAA}"/>
                </a:ext>
              </a:extLst>
            </p:cNvPr>
            <p:cNvSpPr txBox="1"/>
            <p:nvPr/>
          </p:nvSpPr>
          <p:spPr>
            <a:xfrm>
              <a:off x="5839744" y="4660443"/>
              <a:ext cx="25081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Contribution of sources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1" name="Ink 131">
                  <a:extLst>
                    <a:ext uri="{FF2B5EF4-FFF2-40B4-BE49-F238E27FC236}">
                      <a16:creationId xmlns:a16="http://schemas.microsoft.com/office/drawing/2014/main" id="{6B330D9E-AFD0-43A0-A917-D9A46F1E375F}"/>
                    </a:ext>
                  </a:extLst>
                </p14:cNvPr>
                <p14:cNvContentPartPr/>
                <p14:nvPr/>
              </p14:nvContentPartPr>
              <p14:xfrm>
                <a:off x="5956084" y="4086044"/>
                <a:ext cx="2354760" cy="4960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D593EF6B-850F-D3F1-5AE3-053B53F7AE2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47084" y="4077044"/>
                  <a:ext cx="2372400" cy="51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" name="Group 6">
            <a:extLst>
              <a:ext uri="{FF2B5EF4-FFF2-40B4-BE49-F238E27FC236}">
                <a16:creationId xmlns:a16="http://schemas.microsoft.com/office/drawing/2014/main" id="{E42C79D2-8335-4870-82E7-84E185762845}"/>
              </a:ext>
            </a:extLst>
          </p:cNvPr>
          <p:cNvGrpSpPr/>
          <p:nvPr/>
        </p:nvGrpSpPr>
        <p:grpSpPr>
          <a:xfrm>
            <a:off x="7169728" y="1121111"/>
            <a:ext cx="2890941" cy="1138953"/>
            <a:chOff x="5707665" y="2714116"/>
            <a:chExt cx="2890941" cy="1138953"/>
          </a:xfrm>
        </p:grpSpPr>
        <p:sp>
          <p:nvSpPr>
            <p:cNvPr id="103" name="TextBox 126">
              <a:extLst>
                <a:ext uri="{FF2B5EF4-FFF2-40B4-BE49-F238E27FC236}">
                  <a16:creationId xmlns:a16="http://schemas.microsoft.com/office/drawing/2014/main" id="{9C648900-11B5-405F-A8B9-0EFA88DC4D9A}"/>
                </a:ext>
              </a:extLst>
            </p:cNvPr>
            <p:cNvSpPr txBox="1"/>
            <p:nvPr/>
          </p:nvSpPr>
          <p:spPr>
            <a:xfrm>
              <a:off x="5707665" y="3483737"/>
              <a:ext cx="2890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Chemical profile of sources</a:t>
              </a:r>
            </a:p>
          </p:txBody>
        </p:sp>
        <p:grpSp>
          <p:nvGrpSpPr>
            <p:cNvPr id="104" name="Group 147">
              <a:extLst>
                <a:ext uri="{FF2B5EF4-FFF2-40B4-BE49-F238E27FC236}">
                  <a16:creationId xmlns:a16="http://schemas.microsoft.com/office/drawing/2014/main" id="{4A2F0AD5-E607-40FE-82C0-DCF5D48EADBF}"/>
                </a:ext>
              </a:extLst>
            </p:cNvPr>
            <p:cNvGrpSpPr/>
            <p:nvPr/>
          </p:nvGrpSpPr>
          <p:grpSpPr>
            <a:xfrm>
              <a:off x="5916748" y="2714116"/>
              <a:ext cx="2404071" cy="806489"/>
              <a:chOff x="5349240" y="969224"/>
              <a:chExt cx="1882888" cy="806489"/>
            </a:xfrm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2B2205B8-D7C4-44D2-93FD-D0172CB63C38}"/>
                  </a:ext>
                </a:extLst>
              </p:cNvPr>
              <p:cNvSpPr/>
              <p:nvPr/>
            </p:nvSpPr>
            <p:spPr>
              <a:xfrm>
                <a:off x="5349240" y="969224"/>
                <a:ext cx="1882888" cy="64007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Isosceles Triangle 128">
                <a:extLst>
                  <a:ext uri="{FF2B5EF4-FFF2-40B4-BE49-F238E27FC236}">
                    <a16:creationId xmlns:a16="http://schemas.microsoft.com/office/drawing/2014/main" id="{DF7EE341-7724-43E5-83A0-D4AFE9CEB353}"/>
                  </a:ext>
                </a:extLst>
              </p:cNvPr>
              <p:cNvSpPr/>
              <p:nvPr/>
            </p:nvSpPr>
            <p:spPr>
              <a:xfrm>
                <a:off x="5485233" y="1653793"/>
                <a:ext cx="137160" cy="12192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Rectangle: Rounded Corners 129">
                <a:extLst>
                  <a:ext uri="{FF2B5EF4-FFF2-40B4-BE49-F238E27FC236}">
                    <a16:creationId xmlns:a16="http://schemas.microsoft.com/office/drawing/2014/main" id="{590BDFD1-AAAB-4A00-9FFD-25727B13C686}"/>
                  </a:ext>
                </a:extLst>
              </p:cNvPr>
              <p:cNvSpPr/>
              <p:nvPr/>
            </p:nvSpPr>
            <p:spPr>
              <a:xfrm>
                <a:off x="5530953" y="988496"/>
                <a:ext cx="45719" cy="61564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Diamond 137">
                <a:extLst>
                  <a:ext uri="{FF2B5EF4-FFF2-40B4-BE49-F238E27FC236}">
                    <a16:creationId xmlns:a16="http://schemas.microsoft.com/office/drawing/2014/main" id="{04DFB7C7-96C1-4830-B338-DB2C78EEBD52}"/>
                  </a:ext>
                </a:extLst>
              </p:cNvPr>
              <p:cNvSpPr/>
              <p:nvPr/>
            </p:nvSpPr>
            <p:spPr>
              <a:xfrm>
                <a:off x="5815304" y="1651001"/>
                <a:ext cx="99060" cy="121919"/>
              </a:xfrm>
              <a:prstGeom prst="diamond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Rectangle: Rounded Corners 138">
                <a:extLst>
                  <a:ext uri="{FF2B5EF4-FFF2-40B4-BE49-F238E27FC236}">
                    <a16:creationId xmlns:a16="http://schemas.microsoft.com/office/drawing/2014/main" id="{B15F4129-2018-485E-B81B-1390BF5E27AB}"/>
                  </a:ext>
                </a:extLst>
              </p:cNvPr>
              <p:cNvSpPr/>
              <p:nvPr/>
            </p:nvSpPr>
            <p:spPr>
              <a:xfrm>
                <a:off x="5830110" y="1526362"/>
                <a:ext cx="69448" cy="8496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921211B-EDE8-47D8-9364-83E5A378AD9A}"/>
                  </a:ext>
                </a:extLst>
              </p:cNvPr>
              <p:cNvSpPr/>
              <p:nvPr/>
            </p:nvSpPr>
            <p:spPr>
              <a:xfrm>
                <a:off x="6143587" y="1668177"/>
                <a:ext cx="49530" cy="5466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Oval 140">
                <a:extLst>
                  <a:ext uri="{FF2B5EF4-FFF2-40B4-BE49-F238E27FC236}">
                    <a16:creationId xmlns:a16="http://schemas.microsoft.com/office/drawing/2014/main" id="{E0CF4827-6173-46F4-8BDF-B59CE2974434}"/>
                  </a:ext>
                </a:extLst>
              </p:cNvPr>
              <p:cNvSpPr/>
              <p:nvPr/>
            </p:nvSpPr>
            <p:spPr>
              <a:xfrm>
                <a:off x="6470612" y="1653540"/>
                <a:ext cx="86360" cy="8636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" name="Star: 5 Points 141">
                <a:extLst>
                  <a:ext uri="{FF2B5EF4-FFF2-40B4-BE49-F238E27FC236}">
                    <a16:creationId xmlns:a16="http://schemas.microsoft.com/office/drawing/2014/main" id="{B8A49FA1-D6E3-4060-92AE-E292F7366C0E}"/>
                  </a:ext>
                </a:extLst>
              </p:cNvPr>
              <p:cNvSpPr/>
              <p:nvPr/>
            </p:nvSpPr>
            <p:spPr>
              <a:xfrm>
                <a:off x="6785991" y="1632733"/>
                <a:ext cx="137160" cy="121920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" name="Rectangle: Rounded Corners 144">
                <a:extLst>
                  <a:ext uri="{FF2B5EF4-FFF2-40B4-BE49-F238E27FC236}">
                    <a16:creationId xmlns:a16="http://schemas.microsoft.com/office/drawing/2014/main" id="{D75EA83E-3452-409E-B562-2C116F2E6046}"/>
                  </a:ext>
                </a:extLst>
              </p:cNvPr>
              <p:cNvSpPr/>
              <p:nvPr/>
            </p:nvSpPr>
            <p:spPr>
              <a:xfrm>
                <a:off x="6143587" y="1565610"/>
                <a:ext cx="69448" cy="4571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Rectangle: Rounded Corners 145">
                <a:extLst>
                  <a:ext uri="{FF2B5EF4-FFF2-40B4-BE49-F238E27FC236}">
                    <a16:creationId xmlns:a16="http://schemas.microsoft.com/office/drawing/2014/main" id="{82B19EEB-FEBE-4AAD-9A79-56B839D0DF50}"/>
                  </a:ext>
                </a:extLst>
              </p:cNvPr>
              <p:cNvSpPr/>
              <p:nvPr/>
            </p:nvSpPr>
            <p:spPr>
              <a:xfrm>
                <a:off x="6470612" y="1558417"/>
                <a:ext cx="69448" cy="4571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Rectangle: Rounded Corners 146">
                <a:extLst>
                  <a:ext uri="{FF2B5EF4-FFF2-40B4-BE49-F238E27FC236}">
                    <a16:creationId xmlns:a16="http://schemas.microsoft.com/office/drawing/2014/main" id="{AB503EEA-4CAB-428F-AE96-3D32B96E7DEF}"/>
                  </a:ext>
                </a:extLst>
              </p:cNvPr>
              <p:cNvSpPr/>
              <p:nvPr/>
            </p:nvSpPr>
            <p:spPr>
              <a:xfrm>
                <a:off x="6819847" y="1542750"/>
                <a:ext cx="69448" cy="4571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16" name="TextBox 2">
            <a:extLst>
              <a:ext uri="{FF2B5EF4-FFF2-40B4-BE49-F238E27FC236}">
                <a16:creationId xmlns:a16="http://schemas.microsoft.com/office/drawing/2014/main" id="{482ADC3B-486A-4D46-B8CF-F65EC419B394}"/>
              </a:ext>
            </a:extLst>
          </p:cNvPr>
          <p:cNvSpPr txBox="1"/>
          <p:nvPr/>
        </p:nvSpPr>
        <p:spPr>
          <a:xfrm>
            <a:off x="398787" y="2923682"/>
            <a:ext cx="2757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 series of concentrations of tracers</a:t>
            </a:r>
          </a:p>
        </p:txBody>
      </p:sp>
      <p:sp>
        <p:nvSpPr>
          <p:cNvPr id="117" name="TextBox 124">
            <a:extLst>
              <a:ext uri="{FF2B5EF4-FFF2-40B4-BE49-F238E27FC236}">
                <a16:creationId xmlns:a16="http://schemas.microsoft.com/office/drawing/2014/main" id="{279EA95F-F617-4665-A5D9-6A2EAE9E80F6}"/>
              </a:ext>
            </a:extLst>
          </p:cNvPr>
          <p:cNvSpPr txBox="1"/>
          <p:nvPr/>
        </p:nvSpPr>
        <p:spPr>
          <a:xfrm>
            <a:off x="4161376" y="3416063"/>
            <a:ext cx="4589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Proportion of sources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11FBDAD-EC19-4215-B464-975D388B32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718" y="1441148"/>
            <a:ext cx="2105514" cy="1387109"/>
          </a:xfrm>
          <a:prstGeom prst="rect">
            <a:avLst/>
          </a:prstGeom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B6E847CD-E7A1-4494-9997-7DD9ED7C31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851" y="4118077"/>
            <a:ext cx="6432059" cy="2348822"/>
          </a:xfrm>
          <a:prstGeom prst="rect">
            <a:avLst/>
          </a:prstGeom>
        </p:spPr>
      </p:pic>
      <p:sp>
        <p:nvSpPr>
          <p:cNvPr id="124" name="ZoneTexte 123">
            <a:extLst>
              <a:ext uri="{FF2B5EF4-FFF2-40B4-BE49-F238E27FC236}">
                <a16:creationId xmlns:a16="http://schemas.microsoft.com/office/drawing/2014/main" id="{BA0D1CD9-9521-4EA1-831F-8D658353D223}"/>
              </a:ext>
            </a:extLst>
          </p:cNvPr>
          <p:cNvSpPr txBox="1"/>
          <p:nvPr/>
        </p:nvSpPr>
        <p:spPr>
          <a:xfrm>
            <a:off x="1057036" y="4236185"/>
            <a:ext cx="344042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PMF </a:t>
            </a:r>
            <a:r>
              <a:rPr lang="fr-FR" dirty="0" err="1"/>
              <a:t>study</a:t>
            </a:r>
            <a:r>
              <a:rPr lang="fr-FR" dirty="0"/>
              <a:t> in </a:t>
            </a:r>
            <a:r>
              <a:rPr lang="fr-FR" dirty="0" err="1"/>
              <a:t>Kanal</a:t>
            </a:r>
            <a:r>
              <a:rPr lang="fr-FR" dirty="0"/>
              <a:t> (</a:t>
            </a:r>
            <a:r>
              <a:rPr lang="fr-FR" dirty="0" err="1"/>
              <a:t>Slovenia</a:t>
            </a:r>
            <a:r>
              <a:rPr lang="fr-FR" dirty="0"/>
              <a:t>)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(rural site in a </a:t>
            </a:r>
            <a:r>
              <a:rPr lang="fr-FR" dirty="0" err="1"/>
              <a:t>gentle</a:t>
            </a:r>
            <a:r>
              <a:rPr lang="fr-FR" dirty="0"/>
              <a:t> Alpine Valley)</a:t>
            </a:r>
          </a:p>
          <a:p>
            <a:pPr algn="ctr"/>
            <a:endParaRPr lang="fr-FR" dirty="0"/>
          </a:p>
          <a:p>
            <a:pPr algn="ctr"/>
            <a:r>
              <a:rPr lang="fr-FR" sz="1600" i="1" dirty="0"/>
              <a:t>Project </a:t>
            </a:r>
            <a:r>
              <a:rPr lang="fr-FR" sz="1600" i="1" dirty="0" err="1"/>
              <a:t>with</a:t>
            </a:r>
            <a:r>
              <a:rPr lang="fr-FR" sz="1600" i="1" dirty="0"/>
              <a:t> G </a:t>
            </a:r>
            <a:r>
              <a:rPr lang="fr-FR" sz="1600" i="1" dirty="0" err="1"/>
              <a:t>Mocnik</a:t>
            </a:r>
            <a:endParaRPr lang="fr-FR" sz="1600" i="1" dirty="0"/>
          </a:p>
          <a:p>
            <a:pPr algn="ctr"/>
            <a:endParaRPr lang="fr-FR" sz="1600" i="1" dirty="0"/>
          </a:p>
          <a:p>
            <a:pPr algn="ctr"/>
            <a:r>
              <a:rPr lang="fr-FR" sz="1600" i="1" dirty="0"/>
              <a:t>PMF </a:t>
            </a:r>
            <a:r>
              <a:rPr lang="fr-FR" sz="1600" i="1" dirty="0" err="1"/>
              <a:t>with</a:t>
            </a:r>
            <a:r>
              <a:rPr lang="fr-FR" sz="1600" i="1" dirty="0"/>
              <a:t> PBOA and BSOA </a:t>
            </a:r>
            <a:r>
              <a:rPr lang="fr-FR" sz="1600" i="1" dirty="0" err="1"/>
              <a:t>tracers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2575107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Right 34">
            <a:extLst>
              <a:ext uri="{FF2B5EF4-FFF2-40B4-BE49-F238E27FC236}">
                <a16:creationId xmlns:a16="http://schemas.microsoft.com/office/drawing/2014/main" id="{9D5D6070-134B-4FD8-99CB-E286E514FA5A}"/>
              </a:ext>
            </a:extLst>
          </p:cNvPr>
          <p:cNvSpPr/>
          <p:nvPr/>
        </p:nvSpPr>
        <p:spPr>
          <a:xfrm>
            <a:off x="3062080" y="2004019"/>
            <a:ext cx="1000863" cy="2017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36">
            <a:extLst>
              <a:ext uri="{FF2B5EF4-FFF2-40B4-BE49-F238E27FC236}">
                <a16:creationId xmlns:a16="http://schemas.microsoft.com/office/drawing/2014/main" id="{CE669068-B8EF-4BB7-9130-A793B4F4F8FD}"/>
              </a:ext>
            </a:extLst>
          </p:cNvPr>
          <p:cNvSpPr txBox="1"/>
          <p:nvPr/>
        </p:nvSpPr>
        <p:spPr>
          <a:xfrm>
            <a:off x="3041092" y="1322955"/>
            <a:ext cx="967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PMF</a:t>
            </a:r>
          </a:p>
        </p:txBody>
      </p:sp>
      <p:sp>
        <p:nvSpPr>
          <p:cNvPr id="8" name="TextBox 106">
            <a:extLst>
              <a:ext uri="{FF2B5EF4-FFF2-40B4-BE49-F238E27FC236}">
                <a16:creationId xmlns:a16="http://schemas.microsoft.com/office/drawing/2014/main" id="{5FF9BF11-8B37-48B8-A5FD-501F323BCB94}"/>
              </a:ext>
            </a:extLst>
          </p:cNvPr>
          <p:cNvSpPr txBox="1"/>
          <p:nvPr/>
        </p:nvSpPr>
        <p:spPr>
          <a:xfrm>
            <a:off x="4231102" y="3185529"/>
            <a:ext cx="2232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sources </a:t>
            </a:r>
          </a:p>
        </p:txBody>
      </p:sp>
      <p:grpSp>
        <p:nvGrpSpPr>
          <p:cNvPr id="9" name="Group 10">
            <a:extLst>
              <a:ext uri="{FF2B5EF4-FFF2-40B4-BE49-F238E27FC236}">
                <a16:creationId xmlns:a16="http://schemas.microsoft.com/office/drawing/2014/main" id="{A6508119-3464-4AD1-865B-9ED141592178}"/>
              </a:ext>
            </a:extLst>
          </p:cNvPr>
          <p:cNvGrpSpPr/>
          <p:nvPr/>
        </p:nvGrpSpPr>
        <p:grpSpPr>
          <a:xfrm>
            <a:off x="4093424" y="1140383"/>
            <a:ext cx="2508147" cy="1956740"/>
            <a:chOff x="2631361" y="2733388"/>
            <a:chExt cx="2508147" cy="1956740"/>
          </a:xfrm>
        </p:grpSpPr>
        <p:sp>
          <p:nvSpPr>
            <p:cNvPr id="10" name="Rectangle: Rounded Corners 35">
              <a:extLst>
                <a:ext uri="{FF2B5EF4-FFF2-40B4-BE49-F238E27FC236}">
                  <a16:creationId xmlns:a16="http://schemas.microsoft.com/office/drawing/2014/main" id="{83AC428A-E591-48FE-8DEA-8659BA684BFA}"/>
                </a:ext>
              </a:extLst>
            </p:cNvPr>
            <p:cNvSpPr/>
            <p:nvPr/>
          </p:nvSpPr>
          <p:spPr>
            <a:xfrm>
              <a:off x="2631361" y="2733388"/>
              <a:ext cx="2508147" cy="195674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39">
              <a:extLst>
                <a:ext uri="{FF2B5EF4-FFF2-40B4-BE49-F238E27FC236}">
                  <a16:creationId xmlns:a16="http://schemas.microsoft.com/office/drawing/2014/main" id="{8BC386AB-A9E0-4EC9-BE1B-1D5B0DAEF9AF}"/>
                </a:ext>
              </a:extLst>
            </p:cNvPr>
            <p:cNvSpPr/>
            <p:nvPr/>
          </p:nvSpPr>
          <p:spPr>
            <a:xfrm>
              <a:off x="2872397" y="2983055"/>
              <a:ext cx="45719" cy="1342242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: Rounded Corners 40">
              <a:extLst>
                <a:ext uri="{FF2B5EF4-FFF2-40B4-BE49-F238E27FC236}">
                  <a16:creationId xmlns:a16="http://schemas.microsoft.com/office/drawing/2014/main" id="{97CEA62A-B2A5-413C-AEAA-6CF6E5BE71E6}"/>
                </a:ext>
              </a:extLst>
            </p:cNvPr>
            <p:cNvSpPr/>
            <p:nvPr/>
          </p:nvSpPr>
          <p:spPr>
            <a:xfrm>
              <a:off x="3306999" y="2972267"/>
              <a:ext cx="45719" cy="1342242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: Rounded Corners 41">
              <a:extLst>
                <a:ext uri="{FF2B5EF4-FFF2-40B4-BE49-F238E27FC236}">
                  <a16:creationId xmlns:a16="http://schemas.microsoft.com/office/drawing/2014/main" id="{D9F7BAAB-259C-4E4A-9C5D-026CC5626855}"/>
                </a:ext>
              </a:extLst>
            </p:cNvPr>
            <p:cNvSpPr/>
            <p:nvPr/>
          </p:nvSpPr>
          <p:spPr>
            <a:xfrm>
              <a:off x="3747078" y="2983055"/>
              <a:ext cx="45719" cy="1342242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: Rounded Corners 42">
              <a:extLst>
                <a:ext uri="{FF2B5EF4-FFF2-40B4-BE49-F238E27FC236}">
                  <a16:creationId xmlns:a16="http://schemas.microsoft.com/office/drawing/2014/main" id="{8955E117-2928-4C21-A335-4FE4504A9EB9}"/>
                </a:ext>
              </a:extLst>
            </p:cNvPr>
            <p:cNvSpPr/>
            <p:nvPr/>
          </p:nvSpPr>
          <p:spPr>
            <a:xfrm>
              <a:off x="4194493" y="2977776"/>
              <a:ext cx="45719" cy="1342242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C8418B25-2851-4244-A6BA-BD45884334F8}"/>
                </a:ext>
              </a:extLst>
            </p:cNvPr>
            <p:cNvSpPr/>
            <p:nvPr/>
          </p:nvSpPr>
          <p:spPr>
            <a:xfrm>
              <a:off x="4672375" y="2960991"/>
              <a:ext cx="45719" cy="134224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" name="Group 47">
              <a:extLst>
                <a:ext uri="{FF2B5EF4-FFF2-40B4-BE49-F238E27FC236}">
                  <a16:creationId xmlns:a16="http://schemas.microsoft.com/office/drawing/2014/main" id="{94BA4A7A-CB0D-4C15-8A6A-94F6BA532F36}"/>
                </a:ext>
              </a:extLst>
            </p:cNvPr>
            <p:cNvGrpSpPr/>
            <p:nvPr/>
          </p:nvGrpSpPr>
          <p:grpSpPr>
            <a:xfrm>
              <a:off x="2761095" y="4324134"/>
              <a:ext cx="342996" cy="323165"/>
              <a:chOff x="5852064" y="4476692"/>
              <a:chExt cx="476678" cy="460133"/>
            </a:xfrm>
          </p:grpSpPr>
          <p:pic>
            <p:nvPicPr>
              <p:cNvPr id="62" name="Graphic 45" descr="House with solid fill">
                <a:extLst>
                  <a:ext uri="{FF2B5EF4-FFF2-40B4-BE49-F238E27FC236}">
                    <a16:creationId xmlns:a16="http://schemas.microsoft.com/office/drawing/2014/main" id="{972E211A-84F7-4B11-8073-566B0A074F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852064" y="4539552"/>
                <a:ext cx="381219" cy="397273"/>
              </a:xfrm>
              <a:prstGeom prst="rect">
                <a:avLst/>
              </a:prstGeom>
            </p:spPr>
          </p:pic>
          <p:sp>
            <p:nvSpPr>
              <p:cNvPr id="63" name="Freeform: Shape 46">
                <a:extLst>
                  <a:ext uri="{FF2B5EF4-FFF2-40B4-BE49-F238E27FC236}">
                    <a16:creationId xmlns:a16="http://schemas.microsoft.com/office/drawing/2014/main" id="{E8B88229-583A-48A6-87E8-B2B63DF67EA3}"/>
                  </a:ext>
                </a:extLst>
              </p:cNvPr>
              <p:cNvSpPr/>
              <p:nvPr/>
            </p:nvSpPr>
            <p:spPr>
              <a:xfrm>
                <a:off x="6137823" y="4476692"/>
                <a:ext cx="190919" cy="136518"/>
              </a:xfrm>
              <a:custGeom>
                <a:avLst/>
                <a:gdLst>
                  <a:gd name="connsiteX0" fmla="*/ 107047 w 528513"/>
                  <a:gd name="connsiteY0" fmla="*/ 286301 h 314223"/>
                  <a:gd name="connsiteX1" fmla="*/ 149789 w 528513"/>
                  <a:gd name="connsiteY1" fmla="*/ 275916 h 314223"/>
                  <a:gd name="connsiteX2" fmla="*/ 158635 w 528513"/>
                  <a:gd name="connsiteY2" fmla="*/ 281313 h 314223"/>
                  <a:gd name="connsiteX3" fmla="*/ 301072 w 528513"/>
                  <a:gd name="connsiteY3" fmla="*/ 246650 h 314223"/>
                  <a:gd name="connsiteX4" fmla="*/ 301080 w 528513"/>
                  <a:gd name="connsiteY4" fmla="*/ 246637 h 314223"/>
                  <a:gd name="connsiteX5" fmla="*/ 343822 w 528513"/>
                  <a:gd name="connsiteY5" fmla="*/ 236252 h 314223"/>
                  <a:gd name="connsiteX6" fmla="*/ 512097 w 528513"/>
                  <a:gd name="connsiteY6" fmla="*/ 199135 h 314223"/>
                  <a:gd name="connsiteX7" fmla="*/ 467829 w 528513"/>
                  <a:gd name="connsiteY7" fmla="*/ 32687 h 314223"/>
                  <a:gd name="connsiteX8" fmla="*/ 338437 w 528513"/>
                  <a:gd name="connsiteY8" fmla="*/ 31281 h 314223"/>
                  <a:gd name="connsiteX9" fmla="*/ 318785 w 528513"/>
                  <a:gd name="connsiteY9" fmla="*/ 15751 h 314223"/>
                  <a:gd name="connsiteX10" fmla="*/ 180403 w 528513"/>
                  <a:gd name="connsiteY10" fmla="*/ 46245 h 314223"/>
                  <a:gd name="connsiteX11" fmla="*/ 167698 w 528513"/>
                  <a:gd name="connsiteY11" fmla="*/ 109733 h 314223"/>
                  <a:gd name="connsiteX12" fmla="*/ 84763 w 528513"/>
                  <a:gd name="connsiteY12" fmla="*/ 163473 h 314223"/>
                  <a:gd name="connsiteX13" fmla="*/ 62743 w 528513"/>
                  <a:gd name="connsiteY13" fmla="*/ 199628 h 314223"/>
                  <a:gd name="connsiteX14" fmla="*/ 57562 w 528513"/>
                  <a:gd name="connsiteY14" fmla="*/ 199099 h 314223"/>
                  <a:gd name="connsiteX15" fmla="*/ 0 w 528513"/>
                  <a:gd name="connsiteY15" fmla="*/ 256661 h 314223"/>
                  <a:gd name="connsiteX16" fmla="*/ 57562 w 528513"/>
                  <a:gd name="connsiteY16" fmla="*/ 314223 h 314223"/>
                  <a:gd name="connsiteX17" fmla="*/ 92539 w 528513"/>
                  <a:gd name="connsiteY17" fmla="*/ 302095 h 314223"/>
                  <a:gd name="connsiteX18" fmla="*/ 105208 w 528513"/>
                  <a:gd name="connsiteY18" fmla="*/ 289150 h 314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28513" h="314223">
                    <a:moveTo>
                      <a:pt x="107047" y="286301"/>
                    </a:moveTo>
                    <a:cubicBezTo>
                      <a:pt x="115984" y="271633"/>
                      <a:pt x="135118" y="266983"/>
                      <a:pt x="149789" y="275916"/>
                    </a:cubicBezTo>
                    <a:lnTo>
                      <a:pt x="158635" y="281313"/>
                    </a:lnTo>
                    <a:cubicBezTo>
                      <a:pt x="207540" y="311074"/>
                      <a:pt x="271311" y="295555"/>
                      <a:pt x="301072" y="246650"/>
                    </a:cubicBezTo>
                    <a:cubicBezTo>
                      <a:pt x="301074" y="246645"/>
                      <a:pt x="301078" y="246641"/>
                      <a:pt x="301080" y="246637"/>
                    </a:cubicBezTo>
                    <a:cubicBezTo>
                      <a:pt x="310017" y="231968"/>
                      <a:pt x="329151" y="227319"/>
                      <a:pt x="343822" y="236252"/>
                    </a:cubicBezTo>
                    <a:cubicBezTo>
                      <a:pt x="400543" y="272452"/>
                      <a:pt x="475869" y="255838"/>
                      <a:pt x="512097" y="199135"/>
                    </a:cubicBezTo>
                    <a:cubicBezTo>
                      <a:pt x="545782" y="140941"/>
                      <a:pt x="525974" y="66458"/>
                      <a:pt x="467829" y="32687"/>
                    </a:cubicBezTo>
                    <a:cubicBezTo>
                      <a:pt x="428322" y="8170"/>
                      <a:pt x="378467" y="7628"/>
                      <a:pt x="338437" y="31281"/>
                    </a:cubicBezTo>
                    <a:cubicBezTo>
                      <a:pt x="332519" y="25350"/>
                      <a:pt x="325922" y="20138"/>
                      <a:pt x="318785" y="15751"/>
                    </a:cubicBezTo>
                    <a:cubicBezTo>
                      <a:pt x="272145" y="-14008"/>
                      <a:pt x="210215" y="-361"/>
                      <a:pt x="180403" y="46245"/>
                    </a:cubicBezTo>
                    <a:cubicBezTo>
                      <a:pt x="168870" y="65269"/>
                      <a:pt x="164373" y="87736"/>
                      <a:pt x="167698" y="109733"/>
                    </a:cubicBezTo>
                    <a:cubicBezTo>
                      <a:pt x="133310" y="114077"/>
                      <a:pt x="102778" y="133861"/>
                      <a:pt x="84763" y="163473"/>
                    </a:cubicBezTo>
                    <a:lnTo>
                      <a:pt x="62743" y="199628"/>
                    </a:lnTo>
                    <a:cubicBezTo>
                      <a:pt x="61012" y="199471"/>
                      <a:pt x="59341" y="199099"/>
                      <a:pt x="57562" y="199099"/>
                    </a:cubicBezTo>
                    <a:cubicBezTo>
                      <a:pt x="25771" y="199099"/>
                      <a:pt x="0" y="224870"/>
                      <a:pt x="0" y="256661"/>
                    </a:cubicBezTo>
                    <a:cubicBezTo>
                      <a:pt x="0" y="288452"/>
                      <a:pt x="25771" y="314223"/>
                      <a:pt x="57562" y="314223"/>
                    </a:cubicBezTo>
                    <a:cubicBezTo>
                      <a:pt x="70245" y="314185"/>
                      <a:pt x="82555" y="309916"/>
                      <a:pt x="92539" y="302095"/>
                    </a:cubicBezTo>
                    <a:cubicBezTo>
                      <a:pt x="97668" y="298772"/>
                      <a:pt x="101995" y="294350"/>
                      <a:pt x="105208" y="28915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20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7" name="Group 50">
              <a:extLst>
                <a:ext uri="{FF2B5EF4-FFF2-40B4-BE49-F238E27FC236}">
                  <a16:creationId xmlns:a16="http://schemas.microsoft.com/office/drawing/2014/main" id="{1B2A57DA-46CB-40E1-B240-D2B766A7D4F8}"/>
                </a:ext>
              </a:extLst>
            </p:cNvPr>
            <p:cNvGrpSpPr/>
            <p:nvPr/>
          </p:nvGrpSpPr>
          <p:grpSpPr>
            <a:xfrm>
              <a:off x="3241022" y="4396659"/>
              <a:ext cx="226894" cy="273149"/>
              <a:chOff x="3088148" y="3293629"/>
              <a:chExt cx="335978" cy="365940"/>
            </a:xfrm>
          </p:grpSpPr>
          <p:sp>
            <p:nvSpPr>
              <p:cNvPr id="60" name="Freeform: Shape 48">
                <a:extLst>
                  <a:ext uri="{FF2B5EF4-FFF2-40B4-BE49-F238E27FC236}">
                    <a16:creationId xmlns:a16="http://schemas.microsoft.com/office/drawing/2014/main" id="{0D22F7EB-9813-412A-9CD7-A412665B9FDD}"/>
                  </a:ext>
                </a:extLst>
              </p:cNvPr>
              <p:cNvSpPr/>
              <p:nvPr/>
            </p:nvSpPr>
            <p:spPr>
              <a:xfrm>
                <a:off x="3088148" y="3293629"/>
                <a:ext cx="306773" cy="290913"/>
              </a:xfrm>
              <a:custGeom>
                <a:avLst/>
                <a:gdLst>
                  <a:gd name="connsiteX0" fmla="*/ 588864 w 645842"/>
                  <a:gd name="connsiteY0" fmla="*/ 275437 h 531878"/>
                  <a:gd name="connsiteX1" fmla="*/ 569862 w 645842"/>
                  <a:gd name="connsiteY1" fmla="*/ 294430 h 531878"/>
                  <a:gd name="connsiteX2" fmla="*/ 512883 w 645842"/>
                  <a:gd name="connsiteY2" fmla="*/ 294430 h 531878"/>
                  <a:gd name="connsiteX3" fmla="*/ 493833 w 645842"/>
                  <a:gd name="connsiteY3" fmla="*/ 275437 h 531878"/>
                  <a:gd name="connsiteX4" fmla="*/ 493833 w 645842"/>
                  <a:gd name="connsiteY4" fmla="*/ 256444 h 531878"/>
                  <a:gd name="connsiteX5" fmla="*/ 512883 w 645842"/>
                  <a:gd name="connsiteY5" fmla="*/ 237452 h 531878"/>
                  <a:gd name="connsiteX6" fmla="*/ 569862 w 645842"/>
                  <a:gd name="connsiteY6" fmla="*/ 237452 h 531878"/>
                  <a:gd name="connsiteX7" fmla="*/ 588864 w 645842"/>
                  <a:gd name="connsiteY7" fmla="*/ 256444 h 531878"/>
                  <a:gd name="connsiteX8" fmla="*/ 588864 w 645842"/>
                  <a:gd name="connsiteY8" fmla="*/ 275437 h 531878"/>
                  <a:gd name="connsiteX9" fmla="*/ 97822 w 645842"/>
                  <a:gd name="connsiteY9" fmla="*/ 180464 h 531878"/>
                  <a:gd name="connsiteX10" fmla="*/ 152914 w 645842"/>
                  <a:gd name="connsiteY10" fmla="*/ 49390 h 531878"/>
                  <a:gd name="connsiteX11" fmla="*/ 170059 w 645842"/>
                  <a:gd name="connsiteY11" fmla="*/ 37960 h 531878"/>
                  <a:gd name="connsiteX12" fmla="*/ 473935 w 645842"/>
                  <a:gd name="connsiteY12" fmla="*/ 37960 h 531878"/>
                  <a:gd name="connsiteX13" fmla="*/ 491080 w 645842"/>
                  <a:gd name="connsiteY13" fmla="*/ 49390 h 531878"/>
                  <a:gd name="connsiteX14" fmla="*/ 548069 w 645842"/>
                  <a:gd name="connsiteY14" fmla="*/ 180464 h 531878"/>
                  <a:gd name="connsiteX15" fmla="*/ 151962 w 645842"/>
                  <a:gd name="connsiteY15" fmla="*/ 275437 h 531878"/>
                  <a:gd name="connsiteX16" fmla="*/ 132969 w 645842"/>
                  <a:gd name="connsiteY16" fmla="*/ 294430 h 531878"/>
                  <a:gd name="connsiteX17" fmla="*/ 75981 w 645842"/>
                  <a:gd name="connsiteY17" fmla="*/ 294430 h 531878"/>
                  <a:gd name="connsiteX18" fmla="*/ 56988 w 645842"/>
                  <a:gd name="connsiteY18" fmla="*/ 275437 h 531878"/>
                  <a:gd name="connsiteX19" fmla="*/ 56988 w 645842"/>
                  <a:gd name="connsiteY19" fmla="*/ 256444 h 531878"/>
                  <a:gd name="connsiteX20" fmla="*/ 75981 w 645842"/>
                  <a:gd name="connsiteY20" fmla="*/ 237452 h 531878"/>
                  <a:gd name="connsiteX21" fmla="*/ 132969 w 645842"/>
                  <a:gd name="connsiteY21" fmla="*/ 237452 h 531878"/>
                  <a:gd name="connsiteX22" fmla="*/ 151962 w 645842"/>
                  <a:gd name="connsiteY22" fmla="*/ 256444 h 531878"/>
                  <a:gd name="connsiteX23" fmla="*/ 151962 w 645842"/>
                  <a:gd name="connsiteY23" fmla="*/ 275437 h 531878"/>
                  <a:gd name="connsiteX24" fmla="*/ 170955 w 645842"/>
                  <a:gd name="connsiteY24" fmla="*/ 3 h 531878"/>
                  <a:gd name="connsiteX25" fmla="*/ 118720 w 645842"/>
                  <a:gd name="connsiteY25" fmla="*/ 35150 h 531878"/>
                  <a:gd name="connsiteX26" fmla="*/ 56988 w 645842"/>
                  <a:gd name="connsiteY26" fmla="*/ 180464 h 531878"/>
                  <a:gd name="connsiteX27" fmla="*/ 0 w 645842"/>
                  <a:gd name="connsiteY27" fmla="*/ 237452 h 531878"/>
                  <a:gd name="connsiteX28" fmla="*/ 0 w 645842"/>
                  <a:gd name="connsiteY28" fmla="*/ 389413 h 531878"/>
                  <a:gd name="connsiteX29" fmla="*/ 37986 w 645842"/>
                  <a:gd name="connsiteY29" fmla="*/ 427399 h 531878"/>
                  <a:gd name="connsiteX30" fmla="*/ 57036 w 645842"/>
                  <a:gd name="connsiteY30" fmla="*/ 427399 h 531878"/>
                  <a:gd name="connsiteX31" fmla="*/ 57036 w 645842"/>
                  <a:gd name="connsiteY31" fmla="*/ 493884 h 531878"/>
                  <a:gd name="connsiteX32" fmla="*/ 94974 w 645842"/>
                  <a:gd name="connsiteY32" fmla="*/ 531879 h 531878"/>
                  <a:gd name="connsiteX33" fmla="*/ 114024 w 645842"/>
                  <a:gd name="connsiteY33" fmla="*/ 531879 h 531878"/>
                  <a:gd name="connsiteX34" fmla="*/ 152009 w 645842"/>
                  <a:gd name="connsiteY34" fmla="*/ 493884 h 531878"/>
                  <a:gd name="connsiteX35" fmla="*/ 152009 w 645842"/>
                  <a:gd name="connsiteY35" fmla="*/ 427399 h 531878"/>
                  <a:gd name="connsiteX36" fmla="*/ 493957 w 645842"/>
                  <a:gd name="connsiteY36" fmla="*/ 427399 h 531878"/>
                  <a:gd name="connsiteX37" fmla="*/ 493957 w 645842"/>
                  <a:gd name="connsiteY37" fmla="*/ 493884 h 531878"/>
                  <a:gd name="connsiteX38" fmla="*/ 531876 w 645842"/>
                  <a:gd name="connsiteY38" fmla="*/ 531879 h 531878"/>
                  <a:gd name="connsiteX39" fmla="*/ 550869 w 645842"/>
                  <a:gd name="connsiteY39" fmla="*/ 531879 h 531878"/>
                  <a:gd name="connsiteX40" fmla="*/ 588864 w 645842"/>
                  <a:gd name="connsiteY40" fmla="*/ 493884 h 531878"/>
                  <a:gd name="connsiteX41" fmla="*/ 588864 w 645842"/>
                  <a:gd name="connsiteY41" fmla="*/ 427399 h 531878"/>
                  <a:gd name="connsiteX42" fmla="*/ 607857 w 645842"/>
                  <a:gd name="connsiteY42" fmla="*/ 427399 h 531878"/>
                  <a:gd name="connsiteX43" fmla="*/ 645843 w 645842"/>
                  <a:gd name="connsiteY43" fmla="*/ 389413 h 531878"/>
                  <a:gd name="connsiteX44" fmla="*/ 645843 w 645842"/>
                  <a:gd name="connsiteY44" fmla="*/ 237452 h 531878"/>
                  <a:gd name="connsiteX45" fmla="*/ 588864 w 645842"/>
                  <a:gd name="connsiteY45" fmla="*/ 180464 h 531878"/>
                  <a:gd name="connsiteX46" fmla="*/ 588864 w 645842"/>
                  <a:gd name="connsiteY46" fmla="*/ 180464 h 531878"/>
                  <a:gd name="connsiteX47" fmla="*/ 527123 w 645842"/>
                  <a:gd name="connsiteY47" fmla="*/ 35150 h 531878"/>
                  <a:gd name="connsiteX48" fmla="*/ 474888 w 645842"/>
                  <a:gd name="connsiteY48" fmla="*/ 3 h 531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645842" h="531878">
                    <a:moveTo>
                      <a:pt x="588864" y="275437"/>
                    </a:moveTo>
                    <a:cubicBezTo>
                      <a:pt x="588833" y="285918"/>
                      <a:pt x="580342" y="294404"/>
                      <a:pt x="569862" y="294430"/>
                    </a:cubicBezTo>
                    <a:lnTo>
                      <a:pt x="512883" y="294430"/>
                    </a:lnTo>
                    <a:cubicBezTo>
                      <a:pt x="502385" y="294430"/>
                      <a:pt x="493865" y="285936"/>
                      <a:pt x="493833" y="275437"/>
                    </a:cubicBezTo>
                    <a:lnTo>
                      <a:pt x="493833" y="256444"/>
                    </a:lnTo>
                    <a:cubicBezTo>
                      <a:pt x="493865" y="245946"/>
                      <a:pt x="502385" y="237452"/>
                      <a:pt x="512883" y="237452"/>
                    </a:cubicBezTo>
                    <a:lnTo>
                      <a:pt x="569862" y="237452"/>
                    </a:lnTo>
                    <a:cubicBezTo>
                      <a:pt x="580342" y="237477"/>
                      <a:pt x="588833" y="245964"/>
                      <a:pt x="588864" y="256444"/>
                    </a:cubicBezTo>
                    <a:lnTo>
                      <a:pt x="588864" y="275437"/>
                    </a:lnTo>
                    <a:close/>
                    <a:moveTo>
                      <a:pt x="97822" y="180464"/>
                    </a:moveTo>
                    <a:lnTo>
                      <a:pt x="152914" y="49390"/>
                    </a:lnTo>
                    <a:cubicBezTo>
                      <a:pt x="155837" y="42501"/>
                      <a:pt x="162576" y="38008"/>
                      <a:pt x="170059" y="37960"/>
                    </a:cubicBezTo>
                    <a:lnTo>
                      <a:pt x="473935" y="37960"/>
                    </a:lnTo>
                    <a:cubicBezTo>
                      <a:pt x="481419" y="38008"/>
                      <a:pt x="488158" y="42501"/>
                      <a:pt x="491080" y="49390"/>
                    </a:cubicBezTo>
                    <a:lnTo>
                      <a:pt x="548069" y="180464"/>
                    </a:lnTo>
                    <a:close/>
                    <a:moveTo>
                      <a:pt x="151962" y="275437"/>
                    </a:moveTo>
                    <a:cubicBezTo>
                      <a:pt x="151930" y="285914"/>
                      <a:pt x="143446" y="294399"/>
                      <a:pt x="132969" y="294430"/>
                    </a:cubicBezTo>
                    <a:lnTo>
                      <a:pt x="75981" y="294430"/>
                    </a:lnTo>
                    <a:cubicBezTo>
                      <a:pt x="65504" y="294399"/>
                      <a:pt x="57020" y="285914"/>
                      <a:pt x="56988" y="275437"/>
                    </a:cubicBezTo>
                    <a:lnTo>
                      <a:pt x="56988" y="256444"/>
                    </a:lnTo>
                    <a:cubicBezTo>
                      <a:pt x="57020" y="245968"/>
                      <a:pt x="65504" y="237483"/>
                      <a:pt x="75981" y="237452"/>
                    </a:cubicBezTo>
                    <a:lnTo>
                      <a:pt x="132969" y="237452"/>
                    </a:lnTo>
                    <a:cubicBezTo>
                      <a:pt x="143446" y="237483"/>
                      <a:pt x="151930" y="245968"/>
                      <a:pt x="151962" y="256444"/>
                    </a:cubicBezTo>
                    <a:lnTo>
                      <a:pt x="151962" y="275437"/>
                    </a:lnTo>
                    <a:close/>
                    <a:moveTo>
                      <a:pt x="170955" y="3"/>
                    </a:moveTo>
                    <a:cubicBezTo>
                      <a:pt x="147944" y="-229"/>
                      <a:pt x="127173" y="13747"/>
                      <a:pt x="118720" y="35150"/>
                    </a:cubicBezTo>
                    <a:lnTo>
                      <a:pt x="56988" y="180464"/>
                    </a:lnTo>
                    <a:cubicBezTo>
                      <a:pt x="25552" y="180552"/>
                      <a:pt x="89" y="206015"/>
                      <a:pt x="0" y="237452"/>
                    </a:cubicBezTo>
                    <a:lnTo>
                      <a:pt x="0" y="389413"/>
                    </a:lnTo>
                    <a:cubicBezTo>
                      <a:pt x="63" y="410367"/>
                      <a:pt x="17033" y="427336"/>
                      <a:pt x="37986" y="427399"/>
                    </a:cubicBezTo>
                    <a:lnTo>
                      <a:pt x="57036" y="427399"/>
                    </a:lnTo>
                    <a:lnTo>
                      <a:pt x="57036" y="493884"/>
                    </a:lnTo>
                    <a:cubicBezTo>
                      <a:pt x="57093" y="514822"/>
                      <a:pt x="74036" y="531790"/>
                      <a:pt x="94974" y="531879"/>
                    </a:cubicBezTo>
                    <a:lnTo>
                      <a:pt x="114024" y="531879"/>
                    </a:lnTo>
                    <a:cubicBezTo>
                      <a:pt x="134981" y="531816"/>
                      <a:pt x="151952" y="514841"/>
                      <a:pt x="152009" y="493884"/>
                    </a:cubicBezTo>
                    <a:lnTo>
                      <a:pt x="152009" y="427399"/>
                    </a:lnTo>
                    <a:lnTo>
                      <a:pt x="493957" y="427399"/>
                    </a:lnTo>
                    <a:lnTo>
                      <a:pt x="493957" y="493884"/>
                    </a:lnTo>
                    <a:cubicBezTo>
                      <a:pt x="494014" y="514815"/>
                      <a:pt x="510946" y="531780"/>
                      <a:pt x="531876" y="531879"/>
                    </a:cubicBezTo>
                    <a:lnTo>
                      <a:pt x="550869" y="531879"/>
                    </a:lnTo>
                    <a:cubicBezTo>
                      <a:pt x="571830" y="531822"/>
                      <a:pt x="588807" y="514844"/>
                      <a:pt x="588864" y="493884"/>
                    </a:cubicBezTo>
                    <a:lnTo>
                      <a:pt x="588864" y="427399"/>
                    </a:lnTo>
                    <a:lnTo>
                      <a:pt x="607857" y="427399"/>
                    </a:lnTo>
                    <a:cubicBezTo>
                      <a:pt x="628810" y="427336"/>
                      <a:pt x="645780" y="410367"/>
                      <a:pt x="645843" y="389413"/>
                    </a:cubicBezTo>
                    <a:lnTo>
                      <a:pt x="645843" y="237452"/>
                    </a:lnTo>
                    <a:cubicBezTo>
                      <a:pt x="645754" y="206018"/>
                      <a:pt x="620298" y="180558"/>
                      <a:pt x="588864" y="180464"/>
                    </a:cubicBezTo>
                    <a:lnTo>
                      <a:pt x="588864" y="180464"/>
                    </a:lnTo>
                    <a:lnTo>
                      <a:pt x="527123" y="35150"/>
                    </a:lnTo>
                    <a:cubicBezTo>
                      <a:pt x="518672" y="13746"/>
                      <a:pt x="497899" y="-231"/>
                      <a:pt x="474888" y="3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1" name="Freeform: Shape 49">
                <a:extLst>
                  <a:ext uri="{FF2B5EF4-FFF2-40B4-BE49-F238E27FC236}">
                    <a16:creationId xmlns:a16="http://schemas.microsoft.com/office/drawing/2014/main" id="{0CDC7972-D8BB-40CF-970D-10A35A943316}"/>
                  </a:ext>
                </a:extLst>
              </p:cNvPr>
              <p:cNvSpPr/>
              <p:nvPr/>
            </p:nvSpPr>
            <p:spPr>
              <a:xfrm rot="748974" flipV="1">
                <a:off x="3272990" y="3563243"/>
                <a:ext cx="151136" cy="96326"/>
              </a:xfrm>
              <a:custGeom>
                <a:avLst/>
                <a:gdLst>
                  <a:gd name="connsiteX0" fmla="*/ 107047 w 528513"/>
                  <a:gd name="connsiteY0" fmla="*/ 286301 h 314223"/>
                  <a:gd name="connsiteX1" fmla="*/ 149789 w 528513"/>
                  <a:gd name="connsiteY1" fmla="*/ 275916 h 314223"/>
                  <a:gd name="connsiteX2" fmla="*/ 158635 w 528513"/>
                  <a:gd name="connsiteY2" fmla="*/ 281313 h 314223"/>
                  <a:gd name="connsiteX3" fmla="*/ 301072 w 528513"/>
                  <a:gd name="connsiteY3" fmla="*/ 246650 h 314223"/>
                  <a:gd name="connsiteX4" fmla="*/ 301080 w 528513"/>
                  <a:gd name="connsiteY4" fmla="*/ 246637 h 314223"/>
                  <a:gd name="connsiteX5" fmla="*/ 343822 w 528513"/>
                  <a:gd name="connsiteY5" fmla="*/ 236252 h 314223"/>
                  <a:gd name="connsiteX6" fmla="*/ 512097 w 528513"/>
                  <a:gd name="connsiteY6" fmla="*/ 199135 h 314223"/>
                  <a:gd name="connsiteX7" fmla="*/ 467829 w 528513"/>
                  <a:gd name="connsiteY7" fmla="*/ 32687 h 314223"/>
                  <a:gd name="connsiteX8" fmla="*/ 338437 w 528513"/>
                  <a:gd name="connsiteY8" fmla="*/ 31281 h 314223"/>
                  <a:gd name="connsiteX9" fmla="*/ 318785 w 528513"/>
                  <a:gd name="connsiteY9" fmla="*/ 15751 h 314223"/>
                  <a:gd name="connsiteX10" fmla="*/ 180403 w 528513"/>
                  <a:gd name="connsiteY10" fmla="*/ 46245 h 314223"/>
                  <a:gd name="connsiteX11" fmla="*/ 167698 w 528513"/>
                  <a:gd name="connsiteY11" fmla="*/ 109733 h 314223"/>
                  <a:gd name="connsiteX12" fmla="*/ 84763 w 528513"/>
                  <a:gd name="connsiteY12" fmla="*/ 163473 h 314223"/>
                  <a:gd name="connsiteX13" fmla="*/ 62743 w 528513"/>
                  <a:gd name="connsiteY13" fmla="*/ 199628 h 314223"/>
                  <a:gd name="connsiteX14" fmla="*/ 57562 w 528513"/>
                  <a:gd name="connsiteY14" fmla="*/ 199099 h 314223"/>
                  <a:gd name="connsiteX15" fmla="*/ 0 w 528513"/>
                  <a:gd name="connsiteY15" fmla="*/ 256661 h 314223"/>
                  <a:gd name="connsiteX16" fmla="*/ 57562 w 528513"/>
                  <a:gd name="connsiteY16" fmla="*/ 314223 h 314223"/>
                  <a:gd name="connsiteX17" fmla="*/ 92539 w 528513"/>
                  <a:gd name="connsiteY17" fmla="*/ 302095 h 314223"/>
                  <a:gd name="connsiteX18" fmla="*/ 105208 w 528513"/>
                  <a:gd name="connsiteY18" fmla="*/ 289150 h 314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28513" h="314223">
                    <a:moveTo>
                      <a:pt x="107047" y="286301"/>
                    </a:moveTo>
                    <a:cubicBezTo>
                      <a:pt x="115984" y="271633"/>
                      <a:pt x="135118" y="266983"/>
                      <a:pt x="149789" y="275916"/>
                    </a:cubicBezTo>
                    <a:lnTo>
                      <a:pt x="158635" y="281313"/>
                    </a:lnTo>
                    <a:cubicBezTo>
                      <a:pt x="207540" y="311074"/>
                      <a:pt x="271311" y="295555"/>
                      <a:pt x="301072" y="246650"/>
                    </a:cubicBezTo>
                    <a:cubicBezTo>
                      <a:pt x="301074" y="246645"/>
                      <a:pt x="301078" y="246641"/>
                      <a:pt x="301080" y="246637"/>
                    </a:cubicBezTo>
                    <a:cubicBezTo>
                      <a:pt x="310017" y="231968"/>
                      <a:pt x="329151" y="227319"/>
                      <a:pt x="343822" y="236252"/>
                    </a:cubicBezTo>
                    <a:cubicBezTo>
                      <a:pt x="400543" y="272452"/>
                      <a:pt x="475869" y="255838"/>
                      <a:pt x="512097" y="199135"/>
                    </a:cubicBezTo>
                    <a:cubicBezTo>
                      <a:pt x="545782" y="140941"/>
                      <a:pt x="525974" y="66458"/>
                      <a:pt x="467829" y="32687"/>
                    </a:cubicBezTo>
                    <a:cubicBezTo>
                      <a:pt x="428322" y="8170"/>
                      <a:pt x="378467" y="7628"/>
                      <a:pt x="338437" y="31281"/>
                    </a:cubicBezTo>
                    <a:cubicBezTo>
                      <a:pt x="332519" y="25350"/>
                      <a:pt x="325922" y="20138"/>
                      <a:pt x="318785" y="15751"/>
                    </a:cubicBezTo>
                    <a:cubicBezTo>
                      <a:pt x="272145" y="-14008"/>
                      <a:pt x="210215" y="-361"/>
                      <a:pt x="180403" y="46245"/>
                    </a:cubicBezTo>
                    <a:cubicBezTo>
                      <a:pt x="168870" y="65269"/>
                      <a:pt x="164373" y="87736"/>
                      <a:pt x="167698" y="109733"/>
                    </a:cubicBezTo>
                    <a:cubicBezTo>
                      <a:pt x="133310" y="114077"/>
                      <a:pt x="102778" y="133861"/>
                      <a:pt x="84763" y="163473"/>
                    </a:cubicBezTo>
                    <a:lnTo>
                      <a:pt x="62743" y="199628"/>
                    </a:lnTo>
                    <a:cubicBezTo>
                      <a:pt x="61012" y="199471"/>
                      <a:pt x="59341" y="199099"/>
                      <a:pt x="57562" y="199099"/>
                    </a:cubicBezTo>
                    <a:cubicBezTo>
                      <a:pt x="25771" y="199099"/>
                      <a:pt x="0" y="224870"/>
                      <a:pt x="0" y="256661"/>
                    </a:cubicBezTo>
                    <a:cubicBezTo>
                      <a:pt x="0" y="288452"/>
                      <a:pt x="25771" y="314223"/>
                      <a:pt x="57562" y="314223"/>
                    </a:cubicBezTo>
                    <a:cubicBezTo>
                      <a:pt x="70245" y="314185"/>
                      <a:pt x="82555" y="309916"/>
                      <a:pt x="92539" y="302095"/>
                    </a:cubicBezTo>
                    <a:cubicBezTo>
                      <a:pt x="97668" y="298772"/>
                      <a:pt x="101995" y="294350"/>
                      <a:pt x="105208" y="289150"/>
                    </a:cubicBezTo>
                    <a:close/>
                  </a:path>
                </a:pathLst>
              </a:custGeom>
              <a:solidFill>
                <a:srgbClr val="002060"/>
              </a:solidFill>
              <a:ln w="120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8" name="Group 53">
              <a:extLst>
                <a:ext uri="{FF2B5EF4-FFF2-40B4-BE49-F238E27FC236}">
                  <a16:creationId xmlns:a16="http://schemas.microsoft.com/office/drawing/2014/main" id="{7E92E982-68D9-4264-BBF5-6E3317C83EB4}"/>
                </a:ext>
              </a:extLst>
            </p:cNvPr>
            <p:cNvGrpSpPr/>
            <p:nvPr/>
          </p:nvGrpSpPr>
          <p:grpSpPr>
            <a:xfrm>
              <a:off x="3668549" y="4324134"/>
              <a:ext cx="259627" cy="287357"/>
              <a:chOff x="2512678" y="3426600"/>
              <a:chExt cx="894016" cy="834267"/>
            </a:xfrm>
          </p:grpSpPr>
          <p:sp>
            <p:nvSpPr>
              <p:cNvPr id="58" name="Freeform: Shape 51">
                <a:extLst>
                  <a:ext uri="{FF2B5EF4-FFF2-40B4-BE49-F238E27FC236}">
                    <a16:creationId xmlns:a16="http://schemas.microsoft.com/office/drawing/2014/main" id="{92A37D05-7EBC-4534-B39B-01D5825A2A7F}"/>
                  </a:ext>
                </a:extLst>
              </p:cNvPr>
              <p:cNvSpPr/>
              <p:nvPr/>
            </p:nvSpPr>
            <p:spPr>
              <a:xfrm>
                <a:off x="2512678" y="3710389"/>
                <a:ext cx="867812" cy="550478"/>
              </a:xfrm>
              <a:custGeom>
                <a:avLst/>
                <a:gdLst>
                  <a:gd name="connsiteX0" fmla="*/ 1023232 w 1105807"/>
                  <a:gd name="connsiteY0" fmla="*/ 625022 h 673100"/>
                  <a:gd name="connsiteX1" fmla="*/ 937665 w 1105807"/>
                  <a:gd name="connsiteY1" fmla="*/ 119595 h 673100"/>
                  <a:gd name="connsiteX2" fmla="*/ 922365 w 1105807"/>
                  <a:gd name="connsiteY2" fmla="*/ 99198 h 673100"/>
                  <a:gd name="connsiteX3" fmla="*/ 919719 w 1105807"/>
                  <a:gd name="connsiteY3" fmla="*/ 99018 h 673100"/>
                  <a:gd name="connsiteX4" fmla="*/ 774366 w 1105807"/>
                  <a:gd name="connsiteY4" fmla="*/ 99018 h 673100"/>
                  <a:gd name="connsiteX5" fmla="*/ 889298 w 1105807"/>
                  <a:gd name="connsiteY5" fmla="*/ 625022 h 673100"/>
                  <a:gd name="connsiteX6" fmla="*/ 849789 w 1105807"/>
                  <a:gd name="connsiteY6" fmla="*/ 625022 h 673100"/>
                  <a:gd name="connsiteX7" fmla="*/ 746324 w 1105807"/>
                  <a:gd name="connsiteY7" fmla="*/ 21119 h 673100"/>
                  <a:gd name="connsiteX8" fmla="*/ 731650 w 1105807"/>
                  <a:gd name="connsiteY8" fmla="*/ 267 h 673100"/>
                  <a:gd name="connsiteX9" fmla="*/ 728595 w 1105807"/>
                  <a:gd name="connsiteY9" fmla="*/ 0 h 673100"/>
                  <a:gd name="connsiteX10" fmla="*/ 367080 w 1105807"/>
                  <a:gd name="connsiteY10" fmla="*/ 0 h 673100"/>
                  <a:gd name="connsiteX11" fmla="*/ 349096 w 1105807"/>
                  <a:gd name="connsiteY11" fmla="*/ 18075 h 673100"/>
                  <a:gd name="connsiteX12" fmla="*/ 349363 w 1105807"/>
                  <a:gd name="connsiteY12" fmla="*/ 21119 h 673100"/>
                  <a:gd name="connsiteX13" fmla="*/ 245898 w 1105807"/>
                  <a:gd name="connsiteY13" fmla="*/ 625022 h 673100"/>
                  <a:gd name="connsiteX14" fmla="*/ 206377 w 1105807"/>
                  <a:gd name="connsiteY14" fmla="*/ 625022 h 673100"/>
                  <a:gd name="connsiteX15" fmla="*/ 321297 w 1105807"/>
                  <a:gd name="connsiteY15" fmla="*/ 99018 h 673100"/>
                  <a:gd name="connsiteX16" fmla="*/ 174165 w 1105807"/>
                  <a:gd name="connsiteY16" fmla="*/ 99018 h 673100"/>
                  <a:gd name="connsiteX17" fmla="*/ 156075 w 1105807"/>
                  <a:gd name="connsiteY17" fmla="*/ 116986 h 673100"/>
                  <a:gd name="connsiteX18" fmla="*/ 156255 w 1105807"/>
                  <a:gd name="connsiteY18" fmla="*/ 119595 h 673100"/>
                  <a:gd name="connsiteX19" fmla="*/ 70651 w 1105807"/>
                  <a:gd name="connsiteY19" fmla="*/ 625022 h 673100"/>
                  <a:gd name="connsiteX20" fmla="*/ 0 w 1105807"/>
                  <a:gd name="connsiteY20" fmla="*/ 625022 h 673100"/>
                  <a:gd name="connsiteX21" fmla="*/ 0 w 1105807"/>
                  <a:gd name="connsiteY21" fmla="*/ 673100 h 673100"/>
                  <a:gd name="connsiteX22" fmla="*/ 1105807 w 1105807"/>
                  <a:gd name="connsiteY22" fmla="*/ 673100 h 673100"/>
                  <a:gd name="connsiteX23" fmla="*/ 1105807 w 1105807"/>
                  <a:gd name="connsiteY23" fmla="*/ 625022 h 67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05807" h="673100">
                    <a:moveTo>
                      <a:pt x="1023232" y="625022"/>
                    </a:moveTo>
                    <a:cubicBezTo>
                      <a:pt x="983195" y="532591"/>
                      <a:pt x="906353" y="321213"/>
                      <a:pt x="937665" y="119595"/>
                    </a:cubicBezTo>
                    <a:cubicBezTo>
                      <a:pt x="939072" y="109738"/>
                      <a:pt x="932222" y="100606"/>
                      <a:pt x="922365" y="99198"/>
                    </a:cubicBezTo>
                    <a:cubicBezTo>
                      <a:pt x="921489" y="99073"/>
                      <a:pt x="920604" y="99013"/>
                      <a:pt x="919719" y="99018"/>
                    </a:cubicBezTo>
                    <a:lnTo>
                      <a:pt x="774366" y="99018"/>
                    </a:lnTo>
                    <a:cubicBezTo>
                      <a:pt x="762598" y="323557"/>
                      <a:pt x="853695" y="547110"/>
                      <a:pt x="889298" y="625022"/>
                    </a:cubicBezTo>
                    <a:lnTo>
                      <a:pt x="849789" y="625022"/>
                    </a:lnTo>
                    <a:cubicBezTo>
                      <a:pt x="803898" y="521040"/>
                      <a:pt x="707368" y="264661"/>
                      <a:pt x="746324" y="21119"/>
                    </a:cubicBezTo>
                    <a:cubicBezTo>
                      <a:pt x="748029" y="11308"/>
                      <a:pt x="741461" y="1972"/>
                      <a:pt x="731650" y="267"/>
                    </a:cubicBezTo>
                    <a:cubicBezTo>
                      <a:pt x="730641" y="91"/>
                      <a:pt x="729619" y="2"/>
                      <a:pt x="728595" y="0"/>
                    </a:cubicBezTo>
                    <a:lnTo>
                      <a:pt x="367080" y="0"/>
                    </a:lnTo>
                    <a:cubicBezTo>
                      <a:pt x="357123" y="25"/>
                      <a:pt x="349071" y="8118"/>
                      <a:pt x="349096" y="18075"/>
                    </a:cubicBezTo>
                    <a:cubicBezTo>
                      <a:pt x="349099" y="19096"/>
                      <a:pt x="349189" y="20114"/>
                      <a:pt x="349363" y="21119"/>
                    </a:cubicBezTo>
                    <a:cubicBezTo>
                      <a:pt x="388319" y="264661"/>
                      <a:pt x="291789" y="521040"/>
                      <a:pt x="245898" y="625022"/>
                    </a:cubicBezTo>
                    <a:lnTo>
                      <a:pt x="206377" y="625022"/>
                    </a:lnTo>
                    <a:cubicBezTo>
                      <a:pt x="242004" y="547098"/>
                      <a:pt x="333064" y="323533"/>
                      <a:pt x="321297" y="99018"/>
                    </a:cubicBezTo>
                    <a:lnTo>
                      <a:pt x="174165" y="99018"/>
                    </a:lnTo>
                    <a:cubicBezTo>
                      <a:pt x="164208" y="98984"/>
                      <a:pt x="156108" y="107029"/>
                      <a:pt x="156075" y="116986"/>
                    </a:cubicBezTo>
                    <a:cubicBezTo>
                      <a:pt x="156072" y="117860"/>
                      <a:pt x="156132" y="118731"/>
                      <a:pt x="156255" y="119595"/>
                    </a:cubicBezTo>
                    <a:cubicBezTo>
                      <a:pt x="187506" y="321213"/>
                      <a:pt x="110689" y="532591"/>
                      <a:pt x="70651" y="625022"/>
                    </a:cubicBezTo>
                    <a:lnTo>
                      <a:pt x="0" y="625022"/>
                    </a:lnTo>
                    <a:lnTo>
                      <a:pt x="0" y="673100"/>
                    </a:lnTo>
                    <a:lnTo>
                      <a:pt x="1105807" y="673100"/>
                    </a:lnTo>
                    <a:lnTo>
                      <a:pt x="1105807" y="625022"/>
                    </a:lnTo>
                    <a:close/>
                  </a:path>
                </a:pathLst>
              </a:custGeom>
              <a:solidFill>
                <a:srgbClr val="7030A0"/>
              </a:solidFill>
              <a:ln w="120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9" name="Freeform: Shape 52">
                <a:extLst>
                  <a:ext uri="{FF2B5EF4-FFF2-40B4-BE49-F238E27FC236}">
                    <a16:creationId xmlns:a16="http://schemas.microsoft.com/office/drawing/2014/main" id="{EDD9C3CC-B2E2-47F8-B705-8AA4D07B6639}"/>
                  </a:ext>
                </a:extLst>
              </p:cNvPr>
              <p:cNvSpPr/>
              <p:nvPr/>
            </p:nvSpPr>
            <p:spPr>
              <a:xfrm>
                <a:off x="2991929" y="3426600"/>
                <a:ext cx="414765" cy="256979"/>
              </a:xfrm>
              <a:custGeom>
                <a:avLst/>
                <a:gdLst>
                  <a:gd name="connsiteX0" fmla="*/ 107047 w 528513"/>
                  <a:gd name="connsiteY0" fmla="*/ 286301 h 314223"/>
                  <a:gd name="connsiteX1" fmla="*/ 149789 w 528513"/>
                  <a:gd name="connsiteY1" fmla="*/ 275916 h 314223"/>
                  <a:gd name="connsiteX2" fmla="*/ 158635 w 528513"/>
                  <a:gd name="connsiteY2" fmla="*/ 281313 h 314223"/>
                  <a:gd name="connsiteX3" fmla="*/ 301072 w 528513"/>
                  <a:gd name="connsiteY3" fmla="*/ 246650 h 314223"/>
                  <a:gd name="connsiteX4" fmla="*/ 301080 w 528513"/>
                  <a:gd name="connsiteY4" fmla="*/ 246637 h 314223"/>
                  <a:gd name="connsiteX5" fmla="*/ 343822 w 528513"/>
                  <a:gd name="connsiteY5" fmla="*/ 236252 h 314223"/>
                  <a:gd name="connsiteX6" fmla="*/ 512097 w 528513"/>
                  <a:gd name="connsiteY6" fmla="*/ 199135 h 314223"/>
                  <a:gd name="connsiteX7" fmla="*/ 467829 w 528513"/>
                  <a:gd name="connsiteY7" fmla="*/ 32687 h 314223"/>
                  <a:gd name="connsiteX8" fmla="*/ 338437 w 528513"/>
                  <a:gd name="connsiteY8" fmla="*/ 31281 h 314223"/>
                  <a:gd name="connsiteX9" fmla="*/ 318785 w 528513"/>
                  <a:gd name="connsiteY9" fmla="*/ 15751 h 314223"/>
                  <a:gd name="connsiteX10" fmla="*/ 180403 w 528513"/>
                  <a:gd name="connsiteY10" fmla="*/ 46245 h 314223"/>
                  <a:gd name="connsiteX11" fmla="*/ 167698 w 528513"/>
                  <a:gd name="connsiteY11" fmla="*/ 109733 h 314223"/>
                  <a:gd name="connsiteX12" fmla="*/ 84763 w 528513"/>
                  <a:gd name="connsiteY12" fmla="*/ 163473 h 314223"/>
                  <a:gd name="connsiteX13" fmla="*/ 62743 w 528513"/>
                  <a:gd name="connsiteY13" fmla="*/ 199628 h 314223"/>
                  <a:gd name="connsiteX14" fmla="*/ 57562 w 528513"/>
                  <a:gd name="connsiteY14" fmla="*/ 199099 h 314223"/>
                  <a:gd name="connsiteX15" fmla="*/ 0 w 528513"/>
                  <a:gd name="connsiteY15" fmla="*/ 256661 h 314223"/>
                  <a:gd name="connsiteX16" fmla="*/ 57562 w 528513"/>
                  <a:gd name="connsiteY16" fmla="*/ 314223 h 314223"/>
                  <a:gd name="connsiteX17" fmla="*/ 92539 w 528513"/>
                  <a:gd name="connsiteY17" fmla="*/ 302095 h 314223"/>
                  <a:gd name="connsiteX18" fmla="*/ 105208 w 528513"/>
                  <a:gd name="connsiteY18" fmla="*/ 289150 h 314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28513" h="314223">
                    <a:moveTo>
                      <a:pt x="107047" y="286301"/>
                    </a:moveTo>
                    <a:cubicBezTo>
                      <a:pt x="115984" y="271633"/>
                      <a:pt x="135118" y="266983"/>
                      <a:pt x="149789" y="275916"/>
                    </a:cubicBezTo>
                    <a:lnTo>
                      <a:pt x="158635" y="281313"/>
                    </a:lnTo>
                    <a:cubicBezTo>
                      <a:pt x="207540" y="311074"/>
                      <a:pt x="271311" y="295555"/>
                      <a:pt x="301072" y="246650"/>
                    </a:cubicBezTo>
                    <a:cubicBezTo>
                      <a:pt x="301074" y="246645"/>
                      <a:pt x="301078" y="246641"/>
                      <a:pt x="301080" y="246637"/>
                    </a:cubicBezTo>
                    <a:cubicBezTo>
                      <a:pt x="310017" y="231968"/>
                      <a:pt x="329151" y="227319"/>
                      <a:pt x="343822" y="236252"/>
                    </a:cubicBezTo>
                    <a:cubicBezTo>
                      <a:pt x="400543" y="272452"/>
                      <a:pt x="475869" y="255838"/>
                      <a:pt x="512097" y="199135"/>
                    </a:cubicBezTo>
                    <a:cubicBezTo>
                      <a:pt x="545782" y="140941"/>
                      <a:pt x="525974" y="66458"/>
                      <a:pt x="467829" y="32687"/>
                    </a:cubicBezTo>
                    <a:cubicBezTo>
                      <a:pt x="428322" y="8170"/>
                      <a:pt x="378467" y="7628"/>
                      <a:pt x="338437" y="31281"/>
                    </a:cubicBezTo>
                    <a:cubicBezTo>
                      <a:pt x="332519" y="25350"/>
                      <a:pt x="325922" y="20138"/>
                      <a:pt x="318785" y="15751"/>
                    </a:cubicBezTo>
                    <a:cubicBezTo>
                      <a:pt x="272145" y="-14008"/>
                      <a:pt x="210215" y="-361"/>
                      <a:pt x="180403" y="46245"/>
                    </a:cubicBezTo>
                    <a:cubicBezTo>
                      <a:pt x="168870" y="65269"/>
                      <a:pt x="164373" y="87736"/>
                      <a:pt x="167698" y="109733"/>
                    </a:cubicBezTo>
                    <a:cubicBezTo>
                      <a:pt x="133310" y="114077"/>
                      <a:pt x="102778" y="133861"/>
                      <a:pt x="84763" y="163473"/>
                    </a:cubicBezTo>
                    <a:lnTo>
                      <a:pt x="62743" y="199628"/>
                    </a:lnTo>
                    <a:cubicBezTo>
                      <a:pt x="61012" y="199471"/>
                      <a:pt x="59341" y="199099"/>
                      <a:pt x="57562" y="199099"/>
                    </a:cubicBezTo>
                    <a:cubicBezTo>
                      <a:pt x="25771" y="199099"/>
                      <a:pt x="0" y="224870"/>
                      <a:pt x="0" y="256661"/>
                    </a:cubicBezTo>
                    <a:cubicBezTo>
                      <a:pt x="0" y="288452"/>
                      <a:pt x="25771" y="314223"/>
                      <a:pt x="57562" y="314223"/>
                    </a:cubicBezTo>
                    <a:cubicBezTo>
                      <a:pt x="70245" y="314185"/>
                      <a:pt x="82555" y="309916"/>
                      <a:pt x="92539" y="302095"/>
                    </a:cubicBezTo>
                    <a:cubicBezTo>
                      <a:pt x="97668" y="298772"/>
                      <a:pt x="101995" y="294350"/>
                      <a:pt x="105208" y="28915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20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pic>
          <p:nvPicPr>
            <p:cNvPr id="19" name="Graphic 54" descr="Germ with solid fill">
              <a:extLst>
                <a:ext uri="{FF2B5EF4-FFF2-40B4-BE49-F238E27FC236}">
                  <a16:creationId xmlns:a16="http://schemas.microsoft.com/office/drawing/2014/main" id="{67ACFCC4-5F2E-4AA8-BD76-77E81DFAC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68751" y="4314509"/>
              <a:ext cx="329712" cy="343596"/>
            </a:xfrm>
            <a:prstGeom prst="rect">
              <a:avLst/>
            </a:prstGeom>
          </p:spPr>
        </p:pic>
        <p:grpSp>
          <p:nvGrpSpPr>
            <p:cNvPr id="20" name="Group 100">
              <a:extLst>
                <a:ext uri="{FF2B5EF4-FFF2-40B4-BE49-F238E27FC236}">
                  <a16:creationId xmlns:a16="http://schemas.microsoft.com/office/drawing/2014/main" id="{DFD155B7-07DF-40B1-AD27-283F09C9F8B0}"/>
                </a:ext>
              </a:extLst>
            </p:cNvPr>
            <p:cNvGrpSpPr/>
            <p:nvPr/>
          </p:nvGrpSpPr>
          <p:grpSpPr>
            <a:xfrm>
              <a:off x="4530755" y="4290933"/>
              <a:ext cx="269404" cy="320558"/>
              <a:chOff x="4162434" y="3070067"/>
              <a:chExt cx="819140" cy="730407"/>
            </a:xfrm>
          </p:grpSpPr>
          <p:sp>
            <p:nvSpPr>
              <p:cNvPr id="21" name="Freeform: Shape 63">
                <a:extLst>
                  <a:ext uri="{FF2B5EF4-FFF2-40B4-BE49-F238E27FC236}">
                    <a16:creationId xmlns:a16="http://schemas.microsoft.com/office/drawing/2014/main" id="{49E05F47-CF80-415A-A63D-CD5A5D7CCFAB}"/>
                  </a:ext>
                </a:extLst>
              </p:cNvPr>
              <p:cNvSpPr/>
              <p:nvPr/>
            </p:nvSpPr>
            <p:spPr>
              <a:xfrm>
                <a:off x="4162434" y="3546767"/>
                <a:ext cx="819140" cy="253707"/>
              </a:xfrm>
              <a:custGeom>
                <a:avLst/>
                <a:gdLst>
                  <a:gd name="connsiteX0" fmla="*/ 724071 w 819140"/>
                  <a:gd name="connsiteY0" fmla="*/ 92783 h 253707"/>
                  <a:gd name="connsiteX1" fmla="*/ 724071 w 819140"/>
                  <a:gd name="connsiteY1" fmla="*/ 19050 h 253707"/>
                  <a:gd name="connsiteX2" fmla="*/ 695496 w 819140"/>
                  <a:gd name="connsiteY2" fmla="*/ 19050 h 253707"/>
                  <a:gd name="connsiteX3" fmla="*/ 695496 w 819140"/>
                  <a:gd name="connsiteY3" fmla="*/ 88925 h 253707"/>
                  <a:gd name="connsiteX4" fmla="*/ 524046 w 819140"/>
                  <a:gd name="connsiteY4" fmla="*/ 74857 h 253707"/>
                  <a:gd name="connsiteX5" fmla="*/ 524046 w 819140"/>
                  <a:gd name="connsiteY5" fmla="*/ 0 h 253707"/>
                  <a:gd name="connsiteX6" fmla="*/ 495471 w 819140"/>
                  <a:gd name="connsiteY6" fmla="*/ 0 h 253707"/>
                  <a:gd name="connsiteX7" fmla="*/ 495471 w 819140"/>
                  <a:gd name="connsiteY7" fmla="*/ 73800 h 253707"/>
                  <a:gd name="connsiteX8" fmla="*/ 410004 w 819140"/>
                  <a:gd name="connsiteY8" fmla="*/ 72409 h 253707"/>
                  <a:gd name="connsiteX9" fmla="*/ 324021 w 819140"/>
                  <a:gd name="connsiteY9" fmla="*/ 73819 h 253707"/>
                  <a:gd name="connsiteX10" fmla="*/ 324021 w 819140"/>
                  <a:gd name="connsiteY10" fmla="*/ 0 h 253707"/>
                  <a:gd name="connsiteX11" fmla="*/ 295446 w 819140"/>
                  <a:gd name="connsiteY11" fmla="*/ 0 h 253707"/>
                  <a:gd name="connsiteX12" fmla="*/ 295446 w 819140"/>
                  <a:gd name="connsiteY12" fmla="*/ 74914 h 253707"/>
                  <a:gd name="connsiteX13" fmla="*/ 123996 w 819140"/>
                  <a:gd name="connsiteY13" fmla="*/ 89040 h 253707"/>
                  <a:gd name="connsiteX14" fmla="*/ 123996 w 819140"/>
                  <a:gd name="connsiteY14" fmla="*/ 19050 h 253707"/>
                  <a:gd name="connsiteX15" fmla="*/ 95421 w 819140"/>
                  <a:gd name="connsiteY15" fmla="*/ 19050 h 253707"/>
                  <a:gd name="connsiteX16" fmla="*/ 95421 w 819140"/>
                  <a:gd name="connsiteY16" fmla="*/ 92869 h 253707"/>
                  <a:gd name="connsiteX17" fmla="*/ 0 w 819140"/>
                  <a:gd name="connsiteY17" fmla="*/ 109909 h 253707"/>
                  <a:gd name="connsiteX18" fmla="*/ 0 w 819140"/>
                  <a:gd name="connsiteY18" fmla="*/ 253708 h 253707"/>
                  <a:gd name="connsiteX19" fmla="*/ 819141 w 819140"/>
                  <a:gd name="connsiteY19" fmla="*/ 253708 h 253707"/>
                  <a:gd name="connsiteX20" fmla="*/ 819141 w 819140"/>
                  <a:gd name="connsiteY20" fmla="*/ 109709 h 253707"/>
                  <a:gd name="connsiteX21" fmla="*/ 724071 w 819140"/>
                  <a:gd name="connsiteY21" fmla="*/ 92783 h 25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19140" h="253707">
                    <a:moveTo>
                      <a:pt x="724071" y="92783"/>
                    </a:moveTo>
                    <a:lnTo>
                      <a:pt x="724071" y="19050"/>
                    </a:lnTo>
                    <a:lnTo>
                      <a:pt x="695496" y="19050"/>
                    </a:lnTo>
                    <a:lnTo>
                      <a:pt x="695496" y="88925"/>
                    </a:lnTo>
                    <a:cubicBezTo>
                      <a:pt x="643004" y="82363"/>
                      <a:pt x="585330" y="77543"/>
                      <a:pt x="524046" y="74857"/>
                    </a:cubicBezTo>
                    <a:lnTo>
                      <a:pt x="524046" y="0"/>
                    </a:lnTo>
                    <a:lnTo>
                      <a:pt x="495471" y="0"/>
                    </a:lnTo>
                    <a:lnTo>
                      <a:pt x="495471" y="73800"/>
                    </a:lnTo>
                    <a:cubicBezTo>
                      <a:pt x="467582" y="72898"/>
                      <a:pt x="439093" y="72435"/>
                      <a:pt x="410004" y="72409"/>
                    </a:cubicBezTo>
                    <a:cubicBezTo>
                      <a:pt x="380793" y="72409"/>
                      <a:pt x="352133" y="72879"/>
                      <a:pt x="324021" y="73819"/>
                    </a:cubicBezTo>
                    <a:lnTo>
                      <a:pt x="324021" y="0"/>
                    </a:lnTo>
                    <a:lnTo>
                      <a:pt x="295446" y="0"/>
                    </a:lnTo>
                    <a:lnTo>
                      <a:pt x="295446" y="74914"/>
                    </a:lnTo>
                    <a:cubicBezTo>
                      <a:pt x="234144" y="77610"/>
                      <a:pt x="176470" y="82458"/>
                      <a:pt x="123996" y="89040"/>
                    </a:cubicBezTo>
                    <a:lnTo>
                      <a:pt x="123996" y="19050"/>
                    </a:lnTo>
                    <a:lnTo>
                      <a:pt x="95421" y="19050"/>
                    </a:lnTo>
                    <a:lnTo>
                      <a:pt x="95421" y="92869"/>
                    </a:lnTo>
                    <a:cubicBezTo>
                      <a:pt x="60855" y="97803"/>
                      <a:pt x="28746" y="103508"/>
                      <a:pt x="0" y="109909"/>
                    </a:cubicBezTo>
                    <a:lnTo>
                      <a:pt x="0" y="253708"/>
                    </a:lnTo>
                    <a:lnTo>
                      <a:pt x="819141" y="253708"/>
                    </a:lnTo>
                    <a:lnTo>
                      <a:pt x="819141" y="109709"/>
                    </a:lnTo>
                    <a:cubicBezTo>
                      <a:pt x="790423" y="103356"/>
                      <a:pt x="758485" y="97698"/>
                      <a:pt x="724071" y="92783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" name="Freeform: Shape 64">
                <a:extLst>
                  <a:ext uri="{FF2B5EF4-FFF2-40B4-BE49-F238E27FC236}">
                    <a16:creationId xmlns:a16="http://schemas.microsoft.com/office/drawing/2014/main" id="{D04B9856-264F-451B-89A4-FA90D3558346}"/>
                  </a:ext>
                </a:extLst>
              </p:cNvPr>
              <p:cNvSpPr/>
              <p:nvPr/>
            </p:nvSpPr>
            <p:spPr>
              <a:xfrm>
                <a:off x="4277503" y="3312940"/>
                <a:ext cx="63161" cy="73640"/>
              </a:xfrm>
              <a:custGeom>
                <a:avLst/>
                <a:gdLst>
                  <a:gd name="connsiteX0" fmla="*/ 16195 w 63161"/>
                  <a:gd name="connsiteY0" fmla="*/ 15095 h 73640"/>
                  <a:gd name="connsiteX1" fmla="*/ 2 w 63161"/>
                  <a:gd name="connsiteY1" fmla="*/ 73569 h 73640"/>
                  <a:gd name="connsiteX2" fmla="*/ 49075 w 63161"/>
                  <a:gd name="connsiteY2" fmla="*/ 56309 h 73640"/>
                  <a:gd name="connsiteX3" fmla="*/ 62981 w 63161"/>
                  <a:gd name="connsiteY3" fmla="*/ 540 h 73640"/>
                  <a:gd name="connsiteX4" fmla="*/ 16195 w 63161"/>
                  <a:gd name="connsiteY4" fmla="*/ 15095 h 73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61" h="73640">
                    <a:moveTo>
                      <a:pt x="16195" y="15095"/>
                    </a:moveTo>
                    <a:cubicBezTo>
                      <a:pt x="-550" y="34516"/>
                      <a:pt x="2" y="73569"/>
                      <a:pt x="2" y="73569"/>
                    </a:cubicBezTo>
                    <a:cubicBezTo>
                      <a:pt x="2" y="73569"/>
                      <a:pt x="32339" y="75731"/>
                      <a:pt x="49075" y="56309"/>
                    </a:cubicBezTo>
                    <a:cubicBezTo>
                      <a:pt x="65810" y="36888"/>
                      <a:pt x="62981" y="540"/>
                      <a:pt x="62981" y="540"/>
                    </a:cubicBezTo>
                    <a:cubicBezTo>
                      <a:pt x="62981" y="540"/>
                      <a:pt x="32940" y="-4317"/>
                      <a:pt x="16195" y="15095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: Shape 65">
                <a:extLst>
                  <a:ext uri="{FF2B5EF4-FFF2-40B4-BE49-F238E27FC236}">
                    <a16:creationId xmlns:a16="http://schemas.microsoft.com/office/drawing/2014/main" id="{E7537DB9-5562-43D9-88E0-B2605D2B9AD2}"/>
                  </a:ext>
                </a:extLst>
              </p:cNvPr>
              <p:cNvSpPr/>
              <p:nvPr/>
            </p:nvSpPr>
            <p:spPr>
              <a:xfrm>
                <a:off x="4276722" y="3390054"/>
                <a:ext cx="63136" cy="73641"/>
              </a:xfrm>
              <a:custGeom>
                <a:avLst/>
                <a:gdLst>
                  <a:gd name="connsiteX0" fmla="*/ 49056 w 63136"/>
                  <a:gd name="connsiteY0" fmla="*/ 56310 h 73641"/>
                  <a:gd name="connsiteX1" fmla="*/ 62953 w 63136"/>
                  <a:gd name="connsiteY1" fmla="*/ 541 h 73641"/>
                  <a:gd name="connsiteX2" fmla="*/ 16195 w 63136"/>
                  <a:gd name="connsiteY2" fmla="*/ 15133 h 73641"/>
                  <a:gd name="connsiteX3" fmla="*/ 2 w 63136"/>
                  <a:gd name="connsiteY3" fmla="*/ 73569 h 73641"/>
                  <a:gd name="connsiteX4" fmla="*/ 49056 w 63136"/>
                  <a:gd name="connsiteY4" fmla="*/ 56310 h 73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36" h="73641">
                    <a:moveTo>
                      <a:pt x="49056" y="56310"/>
                    </a:moveTo>
                    <a:cubicBezTo>
                      <a:pt x="65801" y="36898"/>
                      <a:pt x="62953" y="541"/>
                      <a:pt x="62953" y="541"/>
                    </a:cubicBezTo>
                    <a:cubicBezTo>
                      <a:pt x="62953" y="541"/>
                      <a:pt x="32959" y="-4326"/>
                      <a:pt x="16195" y="15133"/>
                    </a:cubicBezTo>
                    <a:cubicBezTo>
                      <a:pt x="-569" y="34593"/>
                      <a:pt x="2" y="73569"/>
                      <a:pt x="2" y="73569"/>
                    </a:cubicBezTo>
                    <a:cubicBezTo>
                      <a:pt x="2" y="73569"/>
                      <a:pt x="32311" y="75732"/>
                      <a:pt x="49056" y="5631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: Shape 66">
                <a:extLst>
                  <a:ext uri="{FF2B5EF4-FFF2-40B4-BE49-F238E27FC236}">
                    <a16:creationId xmlns:a16="http://schemas.microsoft.com/office/drawing/2014/main" id="{4708B785-A7E2-47E2-92B1-A5C81B5ECA81}"/>
                  </a:ext>
                </a:extLst>
              </p:cNvPr>
              <p:cNvSpPr/>
              <p:nvPr/>
            </p:nvSpPr>
            <p:spPr>
              <a:xfrm>
                <a:off x="4204359" y="3314607"/>
                <a:ext cx="61910" cy="72259"/>
              </a:xfrm>
              <a:custGeom>
                <a:avLst/>
                <a:gdLst>
                  <a:gd name="connsiteX0" fmla="*/ 61888 w 61910"/>
                  <a:gd name="connsiteY0" fmla="*/ 72073 h 72259"/>
                  <a:gd name="connsiteX1" fmla="*/ 46800 w 61910"/>
                  <a:gd name="connsiteY1" fmla="*/ 14047 h 72259"/>
                  <a:gd name="connsiteX2" fmla="*/ 327 w 61910"/>
                  <a:gd name="connsiteY2" fmla="*/ 817 h 72259"/>
                  <a:gd name="connsiteX3" fmla="*/ 13139 w 61910"/>
                  <a:gd name="connsiteY3" fmla="*/ 56214 h 72259"/>
                  <a:gd name="connsiteX4" fmla="*/ 61888 w 61910"/>
                  <a:gd name="connsiteY4" fmla="*/ 72073 h 72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10" h="72259">
                    <a:moveTo>
                      <a:pt x="61888" y="72073"/>
                    </a:moveTo>
                    <a:cubicBezTo>
                      <a:pt x="61888" y="72073"/>
                      <a:pt x="63164" y="33021"/>
                      <a:pt x="46800" y="14047"/>
                    </a:cubicBezTo>
                    <a:cubicBezTo>
                      <a:pt x="30436" y="-4927"/>
                      <a:pt x="327" y="817"/>
                      <a:pt x="327" y="817"/>
                    </a:cubicBezTo>
                    <a:cubicBezTo>
                      <a:pt x="327" y="817"/>
                      <a:pt x="-3235" y="37269"/>
                      <a:pt x="13139" y="56214"/>
                    </a:cubicBezTo>
                    <a:cubicBezTo>
                      <a:pt x="29512" y="75159"/>
                      <a:pt x="61888" y="72073"/>
                      <a:pt x="61888" y="72073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67">
                <a:extLst>
                  <a:ext uri="{FF2B5EF4-FFF2-40B4-BE49-F238E27FC236}">
                    <a16:creationId xmlns:a16="http://schemas.microsoft.com/office/drawing/2014/main" id="{E6464FAC-F178-4079-9DB0-CA2C16CAD82E}"/>
                  </a:ext>
                </a:extLst>
              </p:cNvPr>
              <p:cNvSpPr/>
              <p:nvPr/>
            </p:nvSpPr>
            <p:spPr>
              <a:xfrm>
                <a:off x="4203645" y="3391718"/>
                <a:ext cx="61901" cy="72250"/>
              </a:xfrm>
              <a:custGeom>
                <a:avLst/>
                <a:gdLst>
                  <a:gd name="connsiteX0" fmla="*/ 61878 w 61901"/>
                  <a:gd name="connsiteY0" fmla="*/ 72067 h 72250"/>
                  <a:gd name="connsiteX1" fmla="*/ 46791 w 61901"/>
                  <a:gd name="connsiteY1" fmla="*/ 14041 h 72250"/>
                  <a:gd name="connsiteX2" fmla="*/ 328 w 61901"/>
                  <a:gd name="connsiteY2" fmla="*/ 820 h 72250"/>
                  <a:gd name="connsiteX3" fmla="*/ 13129 w 61901"/>
                  <a:gd name="connsiteY3" fmla="*/ 56208 h 72250"/>
                  <a:gd name="connsiteX4" fmla="*/ 61878 w 61901"/>
                  <a:gd name="connsiteY4" fmla="*/ 72067 h 72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01" h="72250">
                    <a:moveTo>
                      <a:pt x="61878" y="72067"/>
                    </a:moveTo>
                    <a:cubicBezTo>
                      <a:pt x="61878" y="72067"/>
                      <a:pt x="63155" y="33014"/>
                      <a:pt x="46791" y="14041"/>
                    </a:cubicBezTo>
                    <a:cubicBezTo>
                      <a:pt x="30427" y="-4933"/>
                      <a:pt x="328" y="820"/>
                      <a:pt x="328" y="820"/>
                    </a:cubicBezTo>
                    <a:cubicBezTo>
                      <a:pt x="328" y="820"/>
                      <a:pt x="-3235" y="37282"/>
                      <a:pt x="13129" y="56208"/>
                    </a:cubicBezTo>
                    <a:cubicBezTo>
                      <a:pt x="29493" y="75134"/>
                      <a:pt x="61878" y="72067"/>
                      <a:pt x="61878" y="7206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: Shape 68">
                <a:extLst>
                  <a:ext uri="{FF2B5EF4-FFF2-40B4-BE49-F238E27FC236}">
                    <a16:creationId xmlns:a16="http://schemas.microsoft.com/office/drawing/2014/main" id="{A8B4667D-4842-4088-8785-E0CBE4B803E1}"/>
                  </a:ext>
                </a:extLst>
              </p:cNvPr>
              <p:cNvSpPr/>
              <p:nvPr/>
            </p:nvSpPr>
            <p:spPr>
              <a:xfrm>
                <a:off x="4276818" y="3466986"/>
                <a:ext cx="63117" cy="73639"/>
              </a:xfrm>
              <a:custGeom>
                <a:avLst/>
                <a:gdLst>
                  <a:gd name="connsiteX0" fmla="*/ 49037 w 63117"/>
                  <a:gd name="connsiteY0" fmla="*/ 56311 h 73639"/>
                  <a:gd name="connsiteX1" fmla="*/ 62934 w 63117"/>
                  <a:gd name="connsiteY1" fmla="*/ 543 h 73639"/>
                  <a:gd name="connsiteX2" fmla="*/ 16195 w 63117"/>
                  <a:gd name="connsiteY2" fmla="*/ 15097 h 73639"/>
                  <a:gd name="connsiteX3" fmla="*/ 2 w 63117"/>
                  <a:gd name="connsiteY3" fmla="*/ 73571 h 73639"/>
                  <a:gd name="connsiteX4" fmla="*/ 49037 w 63117"/>
                  <a:gd name="connsiteY4" fmla="*/ 56311 h 73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17" h="73639">
                    <a:moveTo>
                      <a:pt x="49037" y="56311"/>
                    </a:moveTo>
                    <a:cubicBezTo>
                      <a:pt x="65782" y="36890"/>
                      <a:pt x="62934" y="543"/>
                      <a:pt x="62934" y="543"/>
                    </a:cubicBezTo>
                    <a:cubicBezTo>
                      <a:pt x="62934" y="543"/>
                      <a:pt x="32940" y="-4325"/>
                      <a:pt x="16195" y="15097"/>
                    </a:cubicBezTo>
                    <a:cubicBezTo>
                      <a:pt x="-550" y="34518"/>
                      <a:pt x="2" y="73571"/>
                      <a:pt x="2" y="73571"/>
                    </a:cubicBezTo>
                    <a:cubicBezTo>
                      <a:pt x="2" y="73571"/>
                      <a:pt x="32292" y="75695"/>
                      <a:pt x="49037" y="56311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: Shape 69">
                <a:extLst>
                  <a:ext uri="{FF2B5EF4-FFF2-40B4-BE49-F238E27FC236}">
                    <a16:creationId xmlns:a16="http://schemas.microsoft.com/office/drawing/2014/main" id="{25D5F573-E789-421A-A5FC-777F920516DC}"/>
                  </a:ext>
                </a:extLst>
              </p:cNvPr>
              <p:cNvSpPr/>
              <p:nvPr/>
            </p:nvSpPr>
            <p:spPr>
              <a:xfrm>
                <a:off x="4203728" y="3468613"/>
                <a:ext cx="61894" cy="72253"/>
              </a:xfrm>
              <a:custGeom>
                <a:avLst/>
                <a:gdLst>
                  <a:gd name="connsiteX0" fmla="*/ 320 w 61894"/>
                  <a:gd name="connsiteY0" fmla="*/ 820 h 72253"/>
                  <a:gd name="connsiteX1" fmla="*/ 13122 w 61894"/>
                  <a:gd name="connsiteY1" fmla="*/ 56208 h 72253"/>
                  <a:gd name="connsiteX2" fmla="*/ 61871 w 61894"/>
                  <a:gd name="connsiteY2" fmla="*/ 72067 h 72253"/>
                  <a:gd name="connsiteX3" fmla="*/ 46783 w 61894"/>
                  <a:gd name="connsiteY3" fmla="*/ 14041 h 72253"/>
                  <a:gd name="connsiteX4" fmla="*/ 320 w 61894"/>
                  <a:gd name="connsiteY4" fmla="*/ 820 h 72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94" h="72253">
                    <a:moveTo>
                      <a:pt x="320" y="820"/>
                    </a:moveTo>
                    <a:cubicBezTo>
                      <a:pt x="320" y="820"/>
                      <a:pt x="-3204" y="37263"/>
                      <a:pt x="13122" y="56208"/>
                    </a:cubicBezTo>
                    <a:cubicBezTo>
                      <a:pt x="29448" y="75153"/>
                      <a:pt x="61871" y="72067"/>
                      <a:pt x="61871" y="72067"/>
                    </a:cubicBezTo>
                    <a:cubicBezTo>
                      <a:pt x="61871" y="72067"/>
                      <a:pt x="63157" y="33014"/>
                      <a:pt x="46783" y="14041"/>
                    </a:cubicBezTo>
                    <a:cubicBezTo>
                      <a:pt x="30410" y="-4933"/>
                      <a:pt x="320" y="820"/>
                      <a:pt x="320" y="82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: Shape 70">
                <a:extLst>
                  <a:ext uri="{FF2B5EF4-FFF2-40B4-BE49-F238E27FC236}">
                    <a16:creationId xmlns:a16="http://schemas.microsoft.com/office/drawing/2014/main" id="{DC733585-5338-4831-81FB-A5F1714DFE69}"/>
                  </a:ext>
                </a:extLst>
              </p:cNvPr>
              <p:cNvSpPr/>
              <p:nvPr/>
            </p:nvSpPr>
            <p:spPr>
              <a:xfrm>
                <a:off x="4205159" y="3164718"/>
                <a:ext cx="61902" cy="145033"/>
              </a:xfrm>
              <a:custGeom>
                <a:avLst/>
                <a:gdLst>
                  <a:gd name="connsiteX0" fmla="*/ 61878 w 61902"/>
                  <a:gd name="connsiteY0" fmla="*/ 144847 h 145033"/>
                  <a:gd name="connsiteX1" fmla="*/ 46791 w 61902"/>
                  <a:gd name="connsiteY1" fmla="*/ 86821 h 145033"/>
                  <a:gd name="connsiteX2" fmla="*/ 18416 w 61902"/>
                  <a:gd name="connsiteY2" fmla="*/ 73229 h 145033"/>
                  <a:gd name="connsiteX3" fmla="*/ 12634 w 61902"/>
                  <a:gd name="connsiteY3" fmla="*/ 1734 h 145033"/>
                  <a:gd name="connsiteX4" fmla="*/ 10714 w 61902"/>
                  <a:gd name="connsiteY4" fmla="*/ 3 h 145033"/>
                  <a:gd name="connsiteX5" fmla="*/ 8986 w 61902"/>
                  <a:gd name="connsiteY5" fmla="*/ 1667 h 145033"/>
                  <a:gd name="connsiteX6" fmla="*/ 328 w 61902"/>
                  <a:gd name="connsiteY6" fmla="*/ 73600 h 145033"/>
                  <a:gd name="connsiteX7" fmla="*/ 13129 w 61902"/>
                  <a:gd name="connsiteY7" fmla="*/ 128988 h 145033"/>
                  <a:gd name="connsiteX8" fmla="*/ 61878 w 61902"/>
                  <a:gd name="connsiteY8" fmla="*/ 144847 h 145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02" h="145033">
                    <a:moveTo>
                      <a:pt x="61878" y="144847"/>
                    </a:moveTo>
                    <a:cubicBezTo>
                      <a:pt x="61878" y="144847"/>
                      <a:pt x="63164" y="105795"/>
                      <a:pt x="46791" y="86821"/>
                    </a:cubicBezTo>
                    <a:cubicBezTo>
                      <a:pt x="39389" y="78869"/>
                      <a:pt x="29251" y="74013"/>
                      <a:pt x="18416" y="73229"/>
                    </a:cubicBezTo>
                    <a:lnTo>
                      <a:pt x="12634" y="1734"/>
                    </a:lnTo>
                    <a:cubicBezTo>
                      <a:pt x="12582" y="725"/>
                      <a:pt x="11723" y="-50"/>
                      <a:pt x="10714" y="3"/>
                    </a:cubicBezTo>
                    <a:cubicBezTo>
                      <a:pt x="9803" y="49"/>
                      <a:pt x="9066" y="760"/>
                      <a:pt x="8986" y="1667"/>
                    </a:cubicBezTo>
                    <a:lnTo>
                      <a:pt x="328" y="73600"/>
                    </a:lnTo>
                    <a:cubicBezTo>
                      <a:pt x="328" y="73600"/>
                      <a:pt x="-3235" y="110043"/>
                      <a:pt x="13129" y="128988"/>
                    </a:cubicBezTo>
                    <a:cubicBezTo>
                      <a:pt x="29493" y="147933"/>
                      <a:pt x="61878" y="144847"/>
                      <a:pt x="61878" y="14484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: Shape 71">
                <a:extLst>
                  <a:ext uri="{FF2B5EF4-FFF2-40B4-BE49-F238E27FC236}">
                    <a16:creationId xmlns:a16="http://schemas.microsoft.com/office/drawing/2014/main" id="{B7E69D07-073F-47BD-9E7A-B0A1E8D3C5A3}"/>
                  </a:ext>
                </a:extLst>
              </p:cNvPr>
              <p:cNvSpPr/>
              <p:nvPr/>
            </p:nvSpPr>
            <p:spPr>
              <a:xfrm>
                <a:off x="4278091" y="3164717"/>
                <a:ext cx="61902" cy="145034"/>
              </a:xfrm>
              <a:custGeom>
                <a:avLst/>
                <a:gdLst>
                  <a:gd name="connsiteX0" fmla="*/ 24 w 61902"/>
                  <a:gd name="connsiteY0" fmla="*/ 144848 h 145034"/>
                  <a:gd name="connsiteX1" fmla="*/ 48773 w 61902"/>
                  <a:gd name="connsiteY1" fmla="*/ 128989 h 145034"/>
                  <a:gd name="connsiteX2" fmla="*/ 61574 w 61902"/>
                  <a:gd name="connsiteY2" fmla="*/ 73601 h 145034"/>
                  <a:gd name="connsiteX3" fmla="*/ 52926 w 61902"/>
                  <a:gd name="connsiteY3" fmla="*/ 1668 h 145034"/>
                  <a:gd name="connsiteX4" fmla="*/ 50942 w 61902"/>
                  <a:gd name="connsiteY4" fmla="*/ 7 h 145034"/>
                  <a:gd name="connsiteX5" fmla="*/ 49277 w 61902"/>
                  <a:gd name="connsiteY5" fmla="*/ 1735 h 145034"/>
                  <a:gd name="connsiteX6" fmla="*/ 43496 w 61902"/>
                  <a:gd name="connsiteY6" fmla="*/ 73230 h 145034"/>
                  <a:gd name="connsiteX7" fmla="*/ 15111 w 61902"/>
                  <a:gd name="connsiteY7" fmla="*/ 86822 h 145034"/>
                  <a:gd name="connsiteX8" fmla="*/ 24 w 61902"/>
                  <a:gd name="connsiteY8" fmla="*/ 144848 h 145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02" h="145034">
                    <a:moveTo>
                      <a:pt x="24" y="144848"/>
                    </a:moveTo>
                    <a:cubicBezTo>
                      <a:pt x="24" y="144848"/>
                      <a:pt x="32409" y="147934"/>
                      <a:pt x="48773" y="128989"/>
                    </a:cubicBezTo>
                    <a:cubicBezTo>
                      <a:pt x="65137" y="110044"/>
                      <a:pt x="61574" y="73601"/>
                      <a:pt x="61574" y="73601"/>
                    </a:cubicBezTo>
                    <a:lnTo>
                      <a:pt x="52926" y="1668"/>
                    </a:lnTo>
                    <a:cubicBezTo>
                      <a:pt x="52837" y="662"/>
                      <a:pt x="51949" y="-81"/>
                      <a:pt x="50942" y="7"/>
                    </a:cubicBezTo>
                    <a:cubicBezTo>
                      <a:pt x="50035" y="88"/>
                      <a:pt x="49324" y="824"/>
                      <a:pt x="49277" y="1735"/>
                    </a:cubicBezTo>
                    <a:lnTo>
                      <a:pt x="43496" y="73230"/>
                    </a:lnTo>
                    <a:cubicBezTo>
                      <a:pt x="32658" y="74016"/>
                      <a:pt x="22519" y="78871"/>
                      <a:pt x="15111" y="86822"/>
                    </a:cubicBezTo>
                    <a:cubicBezTo>
                      <a:pt x="-1262" y="105767"/>
                      <a:pt x="24" y="144848"/>
                      <a:pt x="24" y="144848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" name="Freeform: Shape 72">
                <a:extLst>
                  <a:ext uri="{FF2B5EF4-FFF2-40B4-BE49-F238E27FC236}">
                    <a16:creationId xmlns:a16="http://schemas.microsoft.com/office/drawing/2014/main" id="{2B8782EC-F237-4388-A021-6D932EEB7C03}"/>
                  </a:ext>
                </a:extLst>
              </p:cNvPr>
              <p:cNvSpPr/>
              <p:nvPr/>
            </p:nvSpPr>
            <p:spPr>
              <a:xfrm>
                <a:off x="4248052" y="3089165"/>
                <a:ext cx="47979" cy="165879"/>
              </a:xfrm>
              <a:custGeom>
                <a:avLst/>
                <a:gdLst>
                  <a:gd name="connsiteX0" fmla="*/ 24748 w 47979"/>
                  <a:gd name="connsiteY0" fmla="*/ 165880 h 165879"/>
                  <a:gd name="connsiteX1" fmla="*/ 47980 w 47979"/>
                  <a:gd name="connsiteY1" fmla="*/ 115397 h 165879"/>
                  <a:gd name="connsiteX2" fmla="*/ 33330 w 47979"/>
                  <a:gd name="connsiteY2" fmla="*/ 73402 h 165879"/>
                  <a:gd name="connsiteX3" fmla="*/ 26463 w 47979"/>
                  <a:gd name="connsiteY3" fmla="*/ 1697 h 165879"/>
                  <a:gd name="connsiteX4" fmla="*/ 24507 w 47979"/>
                  <a:gd name="connsiteY4" fmla="*/ 5 h 165879"/>
                  <a:gd name="connsiteX5" fmla="*/ 22815 w 47979"/>
                  <a:gd name="connsiteY5" fmla="*/ 1697 h 165879"/>
                  <a:gd name="connsiteX6" fmla="*/ 15738 w 47979"/>
                  <a:gd name="connsiteY6" fmla="*/ 73335 h 165879"/>
                  <a:gd name="connsiteX7" fmla="*/ 2 w 47979"/>
                  <a:gd name="connsiteY7" fmla="*/ 116140 h 165879"/>
                  <a:gd name="connsiteX8" fmla="*/ 24748 w 47979"/>
                  <a:gd name="connsiteY8" fmla="*/ 165880 h 165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979" h="165879">
                    <a:moveTo>
                      <a:pt x="24748" y="165880"/>
                    </a:moveTo>
                    <a:cubicBezTo>
                      <a:pt x="38072" y="152228"/>
                      <a:pt x="46278" y="134397"/>
                      <a:pt x="47980" y="115397"/>
                    </a:cubicBezTo>
                    <a:cubicBezTo>
                      <a:pt x="47227" y="100283"/>
                      <a:pt x="42142" y="85705"/>
                      <a:pt x="33330" y="73402"/>
                    </a:cubicBezTo>
                    <a:lnTo>
                      <a:pt x="26463" y="1697"/>
                    </a:lnTo>
                    <a:cubicBezTo>
                      <a:pt x="26390" y="690"/>
                      <a:pt x="25514" y="-68"/>
                      <a:pt x="24507" y="5"/>
                    </a:cubicBezTo>
                    <a:cubicBezTo>
                      <a:pt x="23600" y="71"/>
                      <a:pt x="22880" y="792"/>
                      <a:pt x="22815" y="1697"/>
                    </a:cubicBezTo>
                    <a:lnTo>
                      <a:pt x="15738" y="73335"/>
                    </a:lnTo>
                    <a:cubicBezTo>
                      <a:pt x="6598" y="85854"/>
                      <a:pt x="1147" y="100682"/>
                      <a:pt x="2" y="116140"/>
                    </a:cubicBezTo>
                    <a:cubicBezTo>
                      <a:pt x="-274" y="143782"/>
                      <a:pt x="24748" y="165880"/>
                      <a:pt x="24748" y="16588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" name="Freeform: Shape 73">
                <a:extLst>
                  <a:ext uri="{FF2B5EF4-FFF2-40B4-BE49-F238E27FC236}">
                    <a16:creationId xmlns:a16="http://schemas.microsoft.com/office/drawing/2014/main" id="{BF99819F-8CE9-4F3B-AEB8-F717BAE29FEC}"/>
                  </a:ext>
                </a:extLst>
              </p:cNvPr>
              <p:cNvSpPr/>
              <p:nvPr/>
            </p:nvSpPr>
            <p:spPr>
              <a:xfrm>
                <a:off x="4477528" y="3293890"/>
                <a:ext cx="63155" cy="73640"/>
              </a:xfrm>
              <a:custGeom>
                <a:avLst/>
                <a:gdLst>
                  <a:gd name="connsiteX0" fmla="*/ 16195 w 63155"/>
                  <a:gd name="connsiteY0" fmla="*/ 15095 h 73640"/>
                  <a:gd name="connsiteX1" fmla="*/ 2 w 63155"/>
                  <a:gd name="connsiteY1" fmla="*/ 73569 h 73640"/>
                  <a:gd name="connsiteX2" fmla="*/ 49075 w 63155"/>
                  <a:gd name="connsiteY2" fmla="*/ 56309 h 73640"/>
                  <a:gd name="connsiteX3" fmla="*/ 62972 w 63155"/>
                  <a:gd name="connsiteY3" fmla="*/ 540 h 73640"/>
                  <a:gd name="connsiteX4" fmla="*/ 16195 w 63155"/>
                  <a:gd name="connsiteY4" fmla="*/ 15095 h 73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55" h="73640">
                    <a:moveTo>
                      <a:pt x="16195" y="15095"/>
                    </a:moveTo>
                    <a:cubicBezTo>
                      <a:pt x="-550" y="34516"/>
                      <a:pt x="2" y="73569"/>
                      <a:pt x="2" y="73569"/>
                    </a:cubicBezTo>
                    <a:cubicBezTo>
                      <a:pt x="2" y="73569"/>
                      <a:pt x="32330" y="75731"/>
                      <a:pt x="49075" y="56309"/>
                    </a:cubicBezTo>
                    <a:cubicBezTo>
                      <a:pt x="65820" y="36888"/>
                      <a:pt x="62972" y="540"/>
                      <a:pt x="62972" y="540"/>
                    </a:cubicBezTo>
                    <a:cubicBezTo>
                      <a:pt x="62972" y="540"/>
                      <a:pt x="32940" y="-4317"/>
                      <a:pt x="16195" y="15095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: Shape 74">
                <a:extLst>
                  <a:ext uri="{FF2B5EF4-FFF2-40B4-BE49-F238E27FC236}">
                    <a16:creationId xmlns:a16="http://schemas.microsoft.com/office/drawing/2014/main" id="{58E0FF90-1996-41F6-9696-85DEFF1ADA5C}"/>
                  </a:ext>
                </a:extLst>
              </p:cNvPr>
              <p:cNvSpPr/>
              <p:nvPr/>
            </p:nvSpPr>
            <p:spPr>
              <a:xfrm>
                <a:off x="4476747" y="3371004"/>
                <a:ext cx="63136" cy="73641"/>
              </a:xfrm>
              <a:custGeom>
                <a:avLst/>
                <a:gdLst>
                  <a:gd name="connsiteX0" fmla="*/ 49056 w 63136"/>
                  <a:gd name="connsiteY0" fmla="*/ 56310 h 73641"/>
                  <a:gd name="connsiteX1" fmla="*/ 62953 w 63136"/>
                  <a:gd name="connsiteY1" fmla="*/ 541 h 73641"/>
                  <a:gd name="connsiteX2" fmla="*/ 16195 w 63136"/>
                  <a:gd name="connsiteY2" fmla="*/ 15133 h 73641"/>
                  <a:gd name="connsiteX3" fmla="*/ 2 w 63136"/>
                  <a:gd name="connsiteY3" fmla="*/ 73569 h 73641"/>
                  <a:gd name="connsiteX4" fmla="*/ 49056 w 63136"/>
                  <a:gd name="connsiteY4" fmla="*/ 56310 h 73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36" h="73641">
                    <a:moveTo>
                      <a:pt x="49056" y="56310"/>
                    </a:moveTo>
                    <a:cubicBezTo>
                      <a:pt x="65801" y="36898"/>
                      <a:pt x="62953" y="541"/>
                      <a:pt x="62953" y="541"/>
                    </a:cubicBezTo>
                    <a:cubicBezTo>
                      <a:pt x="62953" y="541"/>
                      <a:pt x="32959" y="-4326"/>
                      <a:pt x="16195" y="15133"/>
                    </a:cubicBezTo>
                    <a:cubicBezTo>
                      <a:pt x="-569" y="34593"/>
                      <a:pt x="2" y="73569"/>
                      <a:pt x="2" y="73569"/>
                    </a:cubicBezTo>
                    <a:cubicBezTo>
                      <a:pt x="2" y="73569"/>
                      <a:pt x="32311" y="75732"/>
                      <a:pt x="49056" y="5631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" name="Freeform: Shape 75">
                <a:extLst>
                  <a:ext uri="{FF2B5EF4-FFF2-40B4-BE49-F238E27FC236}">
                    <a16:creationId xmlns:a16="http://schemas.microsoft.com/office/drawing/2014/main" id="{79BBD3F2-33C3-4D20-82A2-2AE42C6BA512}"/>
                  </a:ext>
                </a:extLst>
              </p:cNvPr>
              <p:cNvSpPr/>
              <p:nvPr/>
            </p:nvSpPr>
            <p:spPr>
              <a:xfrm>
                <a:off x="4404384" y="3295551"/>
                <a:ext cx="61910" cy="72265"/>
              </a:xfrm>
              <a:custGeom>
                <a:avLst/>
                <a:gdLst>
                  <a:gd name="connsiteX0" fmla="*/ 61888 w 61910"/>
                  <a:gd name="connsiteY0" fmla="*/ 72079 h 72265"/>
                  <a:gd name="connsiteX1" fmla="*/ 46800 w 61910"/>
                  <a:gd name="connsiteY1" fmla="*/ 14043 h 72265"/>
                  <a:gd name="connsiteX2" fmla="*/ 327 w 61910"/>
                  <a:gd name="connsiteY2" fmla="*/ 822 h 72265"/>
                  <a:gd name="connsiteX3" fmla="*/ 13139 w 61910"/>
                  <a:gd name="connsiteY3" fmla="*/ 56220 h 72265"/>
                  <a:gd name="connsiteX4" fmla="*/ 61888 w 61910"/>
                  <a:gd name="connsiteY4" fmla="*/ 72079 h 72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10" h="72265">
                    <a:moveTo>
                      <a:pt x="61888" y="72079"/>
                    </a:moveTo>
                    <a:cubicBezTo>
                      <a:pt x="61888" y="72079"/>
                      <a:pt x="63164" y="33026"/>
                      <a:pt x="46800" y="14043"/>
                    </a:cubicBezTo>
                    <a:cubicBezTo>
                      <a:pt x="30436" y="-4940"/>
                      <a:pt x="327" y="822"/>
                      <a:pt x="327" y="822"/>
                    </a:cubicBezTo>
                    <a:cubicBezTo>
                      <a:pt x="327" y="822"/>
                      <a:pt x="-3235" y="37275"/>
                      <a:pt x="13139" y="56220"/>
                    </a:cubicBezTo>
                    <a:cubicBezTo>
                      <a:pt x="29512" y="75165"/>
                      <a:pt x="61888" y="72079"/>
                      <a:pt x="61888" y="72079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" name="Freeform: Shape 76">
                <a:extLst>
                  <a:ext uri="{FF2B5EF4-FFF2-40B4-BE49-F238E27FC236}">
                    <a16:creationId xmlns:a16="http://schemas.microsoft.com/office/drawing/2014/main" id="{B39853A4-1AB8-4F16-AE8B-CAEF6BFD3496}"/>
                  </a:ext>
                </a:extLst>
              </p:cNvPr>
              <p:cNvSpPr/>
              <p:nvPr/>
            </p:nvSpPr>
            <p:spPr>
              <a:xfrm>
                <a:off x="4403670" y="3372668"/>
                <a:ext cx="61902" cy="72250"/>
              </a:xfrm>
              <a:custGeom>
                <a:avLst/>
                <a:gdLst>
                  <a:gd name="connsiteX0" fmla="*/ 61878 w 61902"/>
                  <a:gd name="connsiteY0" fmla="*/ 72067 h 72250"/>
                  <a:gd name="connsiteX1" fmla="*/ 46791 w 61902"/>
                  <a:gd name="connsiteY1" fmla="*/ 14041 h 72250"/>
                  <a:gd name="connsiteX2" fmla="*/ 328 w 61902"/>
                  <a:gd name="connsiteY2" fmla="*/ 820 h 72250"/>
                  <a:gd name="connsiteX3" fmla="*/ 13129 w 61902"/>
                  <a:gd name="connsiteY3" fmla="*/ 56208 h 72250"/>
                  <a:gd name="connsiteX4" fmla="*/ 61878 w 61902"/>
                  <a:gd name="connsiteY4" fmla="*/ 72067 h 72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02" h="72250">
                    <a:moveTo>
                      <a:pt x="61878" y="72067"/>
                    </a:moveTo>
                    <a:cubicBezTo>
                      <a:pt x="61878" y="72067"/>
                      <a:pt x="63164" y="33014"/>
                      <a:pt x="46791" y="14041"/>
                    </a:cubicBezTo>
                    <a:cubicBezTo>
                      <a:pt x="30417" y="-4933"/>
                      <a:pt x="328" y="820"/>
                      <a:pt x="328" y="820"/>
                    </a:cubicBezTo>
                    <a:cubicBezTo>
                      <a:pt x="328" y="820"/>
                      <a:pt x="-3235" y="37282"/>
                      <a:pt x="13129" y="56208"/>
                    </a:cubicBezTo>
                    <a:cubicBezTo>
                      <a:pt x="29493" y="75134"/>
                      <a:pt x="61878" y="72067"/>
                      <a:pt x="61878" y="7206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" name="Freeform: Shape 77">
                <a:extLst>
                  <a:ext uri="{FF2B5EF4-FFF2-40B4-BE49-F238E27FC236}">
                    <a16:creationId xmlns:a16="http://schemas.microsoft.com/office/drawing/2014/main" id="{7E0AF711-BA93-4286-ACBE-251E196DA0C0}"/>
                  </a:ext>
                </a:extLst>
              </p:cNvPr>
              <p:cNvSpPr/>
              <p:nvPr/>
            </p:nvSpPr>
            <p:spPr>
              <a:xfrm>
                <a:off x="4476843" y="3447936"/>
                <a:ext cx="63117" cy="73639"/>
              </a:xfrm>
              <a:custGeom>
                <a:avLst/>
                <a:gdLst>
                  <a:gd name="connsiteX0" fmla="*/ 49037 w 63117"/>
                  <a:gd name="connsiteY0" fmla="*/ 56311 h 73639"/>
                  <a:gd name="connsiteX1" fmla="*/ 62934 w 63117"/>
                  <a:gd name="connsiteY1" fmla="*/ 543 h 73639"/>
                  <a:gd name="connsiteX2" fmla="*/ 16195 w 63117"/>
                  <a:gd name="connsiteY2" fmla="*/ 15097 h 73639"/>
                  <a:gd name="connsiteX3" fmla="*/ 2 w 63117"/>
                  <a:gd name="connsiteY3" fmla="*/ 73571 h 73639"/>
                  <a:gd name="connsiteX4" fmla="*/ 49037 w 63117"/>
                  <a:gd name="connsiteY4" fmla="*/ 56311 h 73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17" h="73639">
                    <a:moveTo>
                      <a:pt x="49037" y="56311"/>
                    </a:moveTo>
                    <a:cubicBezTo>
                      <a:pt x="65782" y="36890"/>
                      <a:pt x="62934" y="543"/>
                      <a:pt x="62934" y="543"/>
                    </a:cubicBezTo>
                    <a:cubicBezTo>
                      <a:pt x="62934" y="543"/>
                      <a:pt x="32940" y="-4325"/>
                      <a:pt x="16195" y="15097"/>
                    </a:cubicBezTo>
                    <a:cubicBezTo>
                      <a:pt x="-550" y="34518"/>
                      <a:pt x="2" y="73571"/>
                      <a:pt x="2" y="73571"/>
                    </a:cubicBezTo>
                    <a:cubicBezTo>
                      <a:pt x="2" y="73571"/>
                      <a:pt x="32292" y="75695"/>
                      <a:pt x="49037" y="56311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" name="Freeform: Shape 78">
                <a:extLst>
                  <a:ext uri="{FF2B5EF4-FFF2-40B4-BE49-F238E27FC236}">
                    <a16:creationId xmlns:a16="http://schemas.microsoft.com/office/drawing/2014/main" id="{A0590CE5-778F-41D5-8159-CA9071768891}"/>
                  </a:ext>
                </a:extLst>
              </p:cNvPr>
              <p:cNvSpPr/>
              <p:nvPr/>
            </p:nvSpPr>
            <p:spPr>
              <a:xfrm>
                <a:off x="4403753" y="3449563"/>
                <a:ext cx="61894" cy="72253"/>
              </a:xfrm>
              <a:custGeom>
                <a:avLst/>
                <a:gdLst>
                  <a:gd name="connsiteX0" fmla="*/ 320 w 61894"/>
                  <a:gd name="connsiteY0" fmla="*/ 820 h 72253"/>
                  <a:gd name="connsiteX1" fmla="*/ 13122 w 61894"/>
                  <a:gd name="connsiteY1" fmla="*/ 56208 h 72253"/>
                  <a:gd name="connsiteX2" fmla="*/ 61871 w 61894"/>
                  <a:gd name="connsiteY2" fmla="*/ 72067 h 72253"/>
                  <a:gd name="connsiteX3" fmla="*/ 46783 w 61894"/>
                  <a:gd name="connsiteY3" fmla="*/ 14041 h 72253"/>
                  <a:gd name="connsiteX4" fmla="*/ 320 w 61894"/>
                  <a:gd name="connsiteY4" fmla="*/ 820 h 72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94" h="72253">
                    <a:moveTo>
                      <a:pt x="320" y="820"/>
                    </a:moveTo>
                    <a:cubicBezTo>
                      <a:pt x="320" y="820"/>
                      <a:pt x="-3204" y="37263"/>
                      <a:pt x="13122" y="56208"/>
                    </a:cubicBezTo>
                    <a:cubicBezTo>
                      <a:pt x="29448" y="75153"/>
                      <a:pt x="61871" y="72067"/>
                      <a:pt x="61871" y="72067"/>
                    </a:cubicBezTo>
                    <a:cubicBezTo>
                      <a:pt x="61871" y="72067"/>
                      <a:pt x="63157" y="33014"/>
                      <a:pt x="46783" y="14041"/>
                    </a:cubicBezTo>
                    <a:cubicBezTo>
                      <a:pt x="30410" y="-4933"/>
                      <a:pt x="320" y="820"/>
                      <a:pt x="320" y="82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" name="Freeform: Shape 79">
                <a:extLst>
                  <a:ext uri="{FF2B5EF4-FFF2-40B4-BE49-F238E27FC236}">
                    <a16:creationId xmlns:a16="http://schemas.microsoft.com/office/drawing/2014/main" id="{E3C31312-C987-4D57-99B5-66277656DA19}"/>
                  </a:ext>
                </a:extLst>
              </p:cNvPr>
              <p:cNvSpPr/>
              <p:nvPr/>
            </p:nvSpPr>
            <p:spPr>
              <a:xfrm>
                <a:off x="4405184" y="3145668"/>
                <a:ext cx="61902" cy="145033"/>
              </a:xfrm>
              <a:custGeom>
                <a:avLst/>
                <a:gdLst>
                  <a:gd name="connsiteX0" fmla="*/ 61878 w 61902"/>
                  <a:gd name="connsiteY0" fmla="*/ 144847 h 145033"/>
                  <a:gd name="connsiteX1" fmla="*/ 46800 w 61902"/>
                  <a:gd name="connsiteY1" fmla="*/ 86821 h 145033"/>
                  <a:gd name="connsiteX2" fmla="*/ 18416 w 61902"/>
                  <a:gd name="connsiteY2" fmla="*/ 73229 h 145033"/>
                  <a:gd name="connsiteX3" fmla="*/ 12634 w 61902"/>
                  <a:gd name="connsiteY3" fmla="*/ 1734 h 145033"/>
                  <a:gd name="connsiteX4" fmla="*/ 10714 w 61902"/>
                  <a:gd name="connsiteY4" fmla="*/ 3 h 145033"/>
                  <a:gd name="connsiteX5" fmla="*/ 8986 w 61902"/>
                  <a:gd name="connsiteY5" fmla="*/ 1667 h 145033"/>
                  <a:gd name="connsiteX6" fmla="*/ 328 w 61902"/>
                  <a:gd name="connsiteY6" fmla="*/ 73600 h 145033"/>
                  <a:gd name="connsiteX7" fmla="*/ 13129 w 61902"/>
                  <a:gd name="connsiteY7" fmla="*/ 128988 h 145033"/>
                  <a:gd name="connsiteX8" fmla="*/ 61878 w 61902"/>
                  <a:gd name="connsiteY8" fmla="*/ 144847 h 145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02" h="145033">
                    <a:moveTo>
                      <a:pt x="61878" y="144847"/>
                    </a:moveTo>
                    <a:cubicBezTo>
                      <a:pt x="61878" y="144847"/>
                      <a:pt x="63164" y="105795"/>
                      <a:pt x="46800" y="86821"/>
                    </a:cubicBezTo>
                    <a:cubicBezTo>
                      <a:pt x="39393" y="78870"/>
                      <a:pt x="29253" y="74016"/>
                      <a:pt x="18416" y="73229"/>
                    </a:cubicBezTo>
                    <a:lnTo>
                      <a:pt x="12634" y="1734"/>
                    </a:lnTo>
                    <a:cubicBezTo>
                      <a:pt x="12582" y="725"/>
                      <a:pt x="11723" y="-50"/>
                      <a:pt x="10714" y="3"/>
                    </a:cubicBezTo>
                    <a:cubicBezTo>
                      <a:pt x="9803" y="49"/>
                      <a:pt x="9066" y="760"/>
                      <a:pt x="8986" y="1667"/>
                    </a:cubicBezTo>
                    <a:lnTo>
                      <a:pt x="328" y="73600"/>
                    </a:lnTo>
                    <a:cubicBezTo>
                      <a:pt x="328" y="73600"/>
                      <a:pt x="-3235" y="110043"/>
                      <a:pt x="13129" y="128988"/>
                    </a:cubicBezTo>
                    <a:cubicBezTo>
                      <a:pt x="29493" y="147933"/>
                      <a:pt x="61878" y="144847"/>
                      <a:pt x="61878" y="14484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" name="Freeform: Shape 80">
                <a:extLst>
                  <a:ext uri="{FF2B5EF4-FFF2-40B4-BE49-F238E27FC236}">
                    <a16:creationId xmlns:a16="http://schemas.microsoft.com/office/drawing/2014/main" id="{9F3D6B8D-4556-4AF1-AF8A-137491EADD96}"/>
                  </a:ext>
                </a:extLst>
              </p:cNvPr>
              <p:cNvSpPr/>
              <p:nvPr/>
            </p:nvSpPr>
            <p:spPr>
              <a:xfrm>
                <a:off x="4478116" y="3145667"/>
                <a:ext cx="61902" cy="145034"/>
              </a:xfrm>
              <a:custGeom>
                <a:avLst/>
                <a:gdLst>
                  <a:gd name="connsiteX0" fmla="*/ 24 w 61902"/>
                  <a:gd name="connsiteY0" fmla="*/ 144848 h 145034"/>
                  <a:gd name="connsiteX1" fmla="*/ 48773 w 61902"/>
                  <a:gd name="connsiteY1" fmla="*/ 128989 h 145034"/>
                  <a:gd name="connsiteX2" fmla="*/ 61574 w 61902"/>
                  <a:gd name="connsiteY2" fmla="*/ 73601 h 145034"/>
                  <a:gd name="connsiteX3" fmla="*/ 52926 w 61902"/>
                  <a:gd name="connsiteY3" fmla="*/ 1668 h 145034"/>
                  <a:gd name="connsiteX4" fmla="*/ 50943 w 61902"/>
                  <a:gd name="connsiteY4" fmla="*/ 7 h 145034"/>
                  <a:gd name="connsiteX5" fmla="*/ 49277 w 61902"/>
                  <a:gd name="connsiteY5" fmla="*/ 1735 h 145034"/>
                  <a:gd name="connsiteX6" fmla="*/ 43496 w 61902"/>
                  <a:gd name="connsiteY6" fmla="*/ 73230 h 145034"/>
                  <a:gd name="connsiteX7" fmla="*/ 15111 w 61902"/>
                  <a:gd name="connsiteY7" fmla="*/ 86822 h 145034"/>
                  <a:gd name="connsiteX8" fmla="*/ 24 w 61902"/>
                  <a:gd name="connsiteY8" fmla="*/ 144848 h 145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02" h="145034">
                    <a:moveTo>
                      <a:pt x="24" y="144848"/>
                    </a:moveTo>
                    <a:cubicBezTo>
                      <a:pt x="24" y="144848"/>
                      <a:pt x="32409" y="147934"/>
                      <a:pt x="48773" y="128989"/>
                    </a:cubicBezTo>
                    <a:cubicBezTo>
                      <a:pt x="65137" y="110044"/>
                      <a:pt x="61574" y="73601"/>
                      <a:pt x="61574" y="73601"/>
                    </a:cubicBezTo>
                    <a:lnTo>
                      <a:pt x="52926" y="1668"/>
                    </a:lnTo>
                    <a:cubicBezTo>
                      <a:pt x="52837" y="662"/>
                      <a:pt x="51949" y="-81"/>
                      <a:pt x="50943" y="7"/>
                    </a:cubicBezTo>
                    <a:cubicBezTo>
                      <a:pt x="50035" y="88"/>
                      <a:pt x="49324" y="824"/>
                      <a:pt x="49277" y="1735"/>
                    </a:cubicBezTo>
                    <a:lnTo>
                      <a:pt x="43496" y="73230"/>
                    </a:lnTo>
                    <a:cubicBezTo>
                      <a:pt x="32658" y="74016"/>
                      <a:pt x="22519" y="78871"/>
                      <a:pt x="15111" y="86822"/>
                    </a:cubicBezTo>
                    <a:cubicBezTo>
                      <a:pt x="-1262" y="105767"/>
                      <a:pt x="24" y="144848"/>
                      <a:pt x="24" y="144848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" name="Freeform: Shape 81">
                <a:extLst>
                  <a:ext uri="{FF2B5EF4-FFF2-40B4-BE49-F238E27FC236}">
                    <a16:creationId xmlns:a16="http://schemas.microsoft.com/office/drawing/2014/main" id="{F2453108-424C-4887-ABFD-412A3BC76FD4}"/>
                  </a:ext>
                </a:extLst>
              </p:cNvPr>
              <p:cNvSpPr/>
              <p:nvPr/>
            </p:nvSpPr>
            <p:spPr>
              <a:xfrm>
                <a:off x="4448077" y="3070067"/>
                <a:ext cx="47979" cy="165927"/>
              </a:xfrm>
              <a:custGeom>
                <a:avLst/>
                <a:gdLst>
                  <a:gd name="connsiteX0" fmla="*/ 24758 w 47979"/>
                  <a:gd name="connsiteY0" fmla="*/ 165927 h 165927"/>
                  <a:gd name="connsiteX1" fmla="*/ 47980 w 47979"/>
                  <a:gd name="connsiteY1" fmla="*/ 115445 h 165927"/>
                  <a:gd name="connsiteX2" fmla="*/ 33330 w 47979"/>
                  <a:gd name="connsiteY2" fmla="*/ 73449 h 165927"/>
                  <a:gd name="connsiteX3" fmla="*/ 26472 w 47979"/>
                  <a:gd name="connsiteY3" fmla="*/ 1697 h 165927"/>
                  <a:gd name="connsiteX4" fmla="*/ 24517 w 47979"/>
                  <a:gd name="connsiteY4" fmla="*/ 5 h 165927"/>
                  <a:gd name="connsiteX5" fmla="*/ 22824 w 47979"/>
                  <a:gd name="connsiteY5" fmla="*/ 1697 h 165927"/>
                  <a:gd name="connsiteX6" fmla="*/ 15738 w 47979"/>
                  <a:gd name="connsiteY6" fmla="*/ 73335 h 165927"/>
                  <a:gd name="connsiteX7" fmla="*/ 2 w 47979"/>
                  <a:gd name="connsiteY7" fmla="*/ 116140 h 165927"/>
                  <a:gd name="connsiteX8" fmla="*/ 24758 w 47979"/>
                  <a:gd name="connsiteY8" fmla="*/ 165927 h 165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979" h="165927">
                    <a:moveTo>
                      <a:pt x="24758" y="165927"/>
                    </a:moveTo>
                    <a:cubicBezTo>
                      <a:pt x="38077" y="152274"/>
                      <a:pt x="46279" y="134444"/>
                      <a:pt x="47980" y="115445"/>
                    </a:cubicBezTo>
                    <a:cubicBezTo>
                      <a:pt x="47227" y="100331"/>
                      <a:pt x="42142" y="85753"/>
                      <a:pt x="33330" y="73449"/>
                    </a:cubicBezTo>
                    <a:lnTo>
                      <a:pt x="26472" y="1697"/>
                    </a:lnTo>
                    <a:cubicBezTo>
                      <a:pt x="26400" y="690"/>
                      <a:pt x="25524" y="-68"/>
                      <a:pt x="24517" y="5"/>
                    </a:cubicBezTo>
                    <a:cubicBezTo>
                      <a:pt x="23610" y="71"/>
                      <a:pt x="22890" y="792"/>
                      <a:pt x="22824" y="1697"/>
                    </a:cubicBezTo>
                    <a:lnTo>
                      <a:pt x="15738" y="73335"/>
                    </a:lnTo>
                    <a:cubicBezTo>
                      <a:pt x="6598" y="85854"/>
                      <a:pt x="1147" y="100682"/>
                      <a:pt x="2" y="116140"/>
                    </a:cubicBezTo>
                    <a:cubicBezTo>
                      <a:pt x="-274" y="143829"/>
                      <a:pt x="24758" y="165927"/>
                      <a:pt x="24758" y="16592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" name="Freeform: Shape 82">
                <a:extLst>
                  <a:ext uri="{FF2B5EF4-FFF2-40B4-BE49-F238E27FC236}">
                    <a16:creationId xmlns:a16="http://schemas.microsoft.com/office/drawing/2014/main" id="{C7D25B71-7783-43D4-9014-EA4D52925835}"/>
                  </a:ext>
                </a:extLst>
              </p:cNvPr>
              <p:cNvSpPr/>
              <p:nvPr/>
            </p:nvSpPr>
            <p:spPr>
              <a:xfrm>
                <a:off x="4677553" y="3293890"/>
                <a:ext cx="63155" cy="73640"/>
              </a:xfrm>
              <a:custGeom>
                <a:avLst/>
                <a:gdLst>
                  <a:gd name="connsiteX0" fmla="*/ 16195 w 63155"/>
                  <a:gd name="connsiteY0" fmla="*/ 15095 h 73640"/>
                  <a:gd name="connsiteX1" fmla="*/ 2 w 63155"/>
                  <a:gd name="connsiteY1" fmla="*/ 73569 h 73640"/>
                  <a:gd name="connsiteX2" fmla="*/ 49075 w 63155"/>
                  <a:gd name="connsiteY2" fmla="*/ 56309 h 73640"/>
                  <a:gd name="connsiteX3" fmla="*/ 62972 w 63155"/>
                  <a:gd name="connsiteY3" fmla="*/ 540 h 73640"/>
                  <a:gd name="connsiteX4" fmla="*/ 16195 w 63155"/>
                  <a:gd name="connsiteY4" fmla="*/ 15095 h 73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55" h="73640">
                    <a:moveTo>
                      <a:pt x="16195" y="15095"/>
                    </a:moveTo>
                    <a:cubicBezTo>
                      <a:pt x="-550" y="34516"/>
                      <a:pt x="2" y="73569"/>
                      <a:pt x="2" y="73569"/>
                    </a:cubicBezTo>
                    <a:cubicBezTo>
                      <a:pt x="2" y="73569"/>
                      <a:pt x="32330" y="75731"/>
                      <a:pt x="49075" y="56309"/>
                    </a:cubicBezTo>
                    <a:cubicBezTo>
                      <a:pt x="65820" y="36888"/>
                      <a:pt x="62972" y="540"/>
                      <a:pt x="62972" y="540"/>
                    </a:cubicBezTo>
                    <a:cubicBezTo>
                      <a:pt x="62972" y="540"/>
                      <a:pt x="32940" y="-4317"/>
                      <a:pt x="16195" y="15095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" name="Freeform: Shape 83">
                <a:extLst>
                  <a:ext uri="{FF2B5EF4-FFF2-40B4-BE49-F238E27FC236}">
                    <a16:creationId xmlns:a16="http://schemas.microsoft.com/office/drawing/2014/main" id="{39C644E4-3787-419E-94F5-1DC0B9DBF072}"/>
                  </a:ext>
                </a:extLst>
              </p:cNvPr>
              <p:cNvSpPr/>
              <p:nvPr/>
            </p:nvSpPr>
            <p:spPr>
              <a:xfrm>
                <a:off x="4676772" y="3371004"/>
                <a:ext cx="63144" cy="73641"/>
              </a:xfrm>
              <a:custGeom>
                <a:avLst/>
                <a:gdLst>
                  <a:gd name="connsiteX0" fmla="*/ 49056 w 63144"/>
                  <a:gd name="connsiteY0" fmla="*/ 56310 h 73641"/>
                  <a:gd name="connsiteX1" fmla="*/ 62963 w 63144"/>
                  <a:gd name="connsiteY1" fmla="*/ 541 h 73641"/>
                  <a:gd name="connsiteX2" fmla="*/ 16195 w 63144"/>
                  <a:gd name="connsiteY2" fmla="*/ 15133 h 73641"/>
                  <a:gd name="connsiteX3" fmla="*/ 2 w 63144"/>
                  <a:gd name="connsiteY3" fmla="*/ 73569 h 73641"/>
                  <a:gd name="connsiteX4" fmla="*/ 49056 w 63144"/>
                  <a:gd name="connsiteY4" fmla="*/ 56310 h 73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44" h="73641">
                    <a:moveTo>
                      <a:pt x="49056" y="56310"/>
                    </a:moveTo>
                    <a:cubicBezTo>
                      <a:pt x="65801" y="36898"/>
                      <a:pt x="62963" y="541"/>
                      <a:pt x="62963" y="541"/>
                    </a:cubicBezTo>
                    <a:cubicBezTo>
                      <a:pt x="62963" y="541"/>
                      <a:pt x="32959" y="-4326"/>
                      <a:pt x="16195" y="15133"/>
                    </a:cubicBezTo>
                    <a:cubicBezTo>
                      <a:pt x="-569" y="34593"/>
                      <a:pt x="2" y="73569"/>
                      <a:pt x="2" y="73569"/>
                    </a:cubicBezTo>
                    <a:cubicBezTo>
                      <a:pt x="2" y="73569"/>
                      <a:pt x="32311" y="75732"/>
                      <a:pt x="49056" y="5631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2" name="Freeform: Shape 84">
                <a:extLst>
                  <a:ext uri="{FF2B5EF4-FFF2-40B4-BE49-F238E27FC236}">
                    <a16:creationId xmlns:a16="http://schemas.microsoft.com/office/drawing/2014/main" id="{57ED3C07-6AAE-4732-A5C0-1F9FDEBA4F48}"/>
                  </a:ext>
                </a:extLst>
              </p:cNvPr>
              <p:cNvSpPr/>
              <p:nvPr/>
            </p:nvSpPr>
            <p:spPr>
              <a:xfrm>
                <a:off x="4604419" y="3295551"/>
                <a:ext cx="61902" cy="72265"/>
              </a:xfrm>
              <a:custGeom>
                <a:avLst/>
                <a:gdLst>
                  <a:gd name="connsiteX0" fmla="*/ 61878 w 61902"/>
                  <a:gd name="connsiteY0" fmla="*/ 72079 h 72265"/>
                  <a:gd name="connsiteX1" fmla="*/ 46791 w 61902"/>
                  <a:gd name="connsiteY1" fmla="*/ 14043 h 72265"/>
                  <a:gd name="connsiteX2" fmla="*/ 328 w 61902"/>
                  <a:gd name="connsiteY2" fmla="*/ 822 h 72265"/>
                  <a:gd name="connsiteX3" fmla="*/ 13129 w 61902"/>
                  <a:gd name="connsiteY3" fmla="*/ 56220 h 72265"/>
                  <a:gd name="connsiteX4" fmla="*/ 61878 w 61902"/>
                  <a:gd name="connsiteY4" fmla="*/ 72079 h 72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02" h="72265">
                    <a:moveTo>
                      <a:pt x="61878" y="72079"/>
                    </a:moveTo>
                    <a:cubicBezTo>
                      <a:pt x="61878" y="72079"/>
                      <a:pt x="63164" y="33026"/>
                      <a:pt x="46791" y="14043"/>
                    </a:cubicBezTo>
                    <a:cubicBezTo>
                      <a:pt x="30417" y="-4940"/>
                      <a:pt x="328" y="822"/>
                      <a:pt x="328" y="822"/>
                    </a:cubicBezTo>
                    <a:cubicBezTo>
                      <a:pt x="328" y="822"/>
                      <a:pt x="-3235" y="37275"/>
                      <a:pt x="13129" y="56220"/>
                    </a:cubicBezTo>
                    <a:cubicBezTo>
                      <a:pt x="29493" y="75165"/>
                      <a:pt x="61878" y="72079"/>
                      <a:pt x="61878" y="72079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" name="Freeform: Shape 85">
                <a:extLst>
                  <a:ext uri="{FF2B5EF4-FFF2-40B4-BE49-F238E27FC236}">
                    <a16:creationId xmlns:a16="http://schemas.microsoft.com/office/drawing/2014/main" id="{56A762C1-B5F7-427D-94C1-57F7FE896A04}"/>
                  </a:ext>
                </a:extLst>
              </p:cNvPr>
              <p:cNvSpPr/>
              <p:nvPr/>
            </p:nvSpPr>
            <p:spPr>
              <a:xfrm>
                <a:off x="4603695" y="3372668"/>
                <a:ext cx="61902" cy="72250"/>
              </a:xfrm>
              <a:custGeom>
                <a:avLst/>
                <a:gdLst>
                  <a:gd name="connsiteX0" fmla="*/ 61878 w 61902"/>
                  <a:gd name="connsiteY0" fmla="*/ 72067 h 72250"/>
                  <a:gd name="connsiteX1" fmla="*/ 46791 w 61902"/>
                  <a:gd name="connsiteY1" fmla="*/ 14041 h 72250"/>
                  <a:gd name="connsiteX2" fmla="*/ 328 w 61902"/>
                  <a:gd name="connsiteY2" fmla="*/ 820 h 72250"/>
                  <a:gd name="connsiteX3" fmla="*/ 13129 w 61902"/>
                  <a:gd name="connsiteY3" fmla="*/ 56208 h 72250"/>
                  <a:gd name="connsiteX4" fmla="*/ 61878 w 61902"/>
                  <a:gd name="connsiteY4" fmla="*/ 72067 h 72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02" h="72250">
                    <a:moveTo>
                      <a:pt x="61878" y="72067"/>
                    </a:moveTo>
                    <a:cubicBezTo>
                      <a:pt x="61878" y="72067"/>
                      <a:pt x="63164" y="33014"/>
                      <a:pt x="46791" y="14041"/>
                    </a:cubicBezTo>
                    <a:cubicBezTo>
                      <a:pt x="30417" y="-4933"/>
                      <a:pt x="328" y="820"/>
                      <a:pt x="328" y="820"/>
                    </a:cubicBezTo>
                    <a:cubicBezTo>
                      <a:pt x="328" y="820"/>
                      <a:pt x="-3235" y="37282"/>
                      <a:pt x="13129" y="56208"/>
                    </a:cubicBezTo>
                    <a:cubicBezTo>
                      <a:pt x="29493" y="75134"/>
                      <a:pt x="61878" y="72067"/>
                      <a:pt x="61878" y="7206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4" name="Freeform: Shape 86">
                <a:extLst>
                  <a:ext uri="{FF2B5EF4-FFF2-40B4-BE49-F238E27FC236}">
                    <a16:creationId xmlns:a16="http://schemas.microsoft.com/office/drawing/2014/main" id="{3BF3DC05-8B78-46FD-81B9-7994883395AD}"/>
                  </a:ext>
                </a:extLst>
              </p:cNvPr>
              <p:cNvSpPr/>
              <p:nvPr/>
            </p:nvSpPr>
            <p:spPr>
              <a:xfrm>
                <a:off x="4676868" y="3447936"/>
                <a:ext cx="63125" cy="73639"/>
              </a:xfrm>
              <a:custGeom>
                <a:avLst/>
                <a:gdLst>
                  <a:gd name="connsiteX0" fmla="*/ 49037 w 63125"/>
                  <a:gd name="connsiteY0" fmla="*/ 56311 h 73639"/>
                  <a:gd name="connsiteX1" fmla="*/ 62943 w 63125"/>
                  <a:gd name="connsiteY1" fmla="*/ 543 h 73639"/>
                  <a:gd name="connsiteX2" fmla="*/ 16195 w 63125"/>
                  <a:gd name="connsiteY2" fmla="*/ 15097 h 73639"/>
                  <a:gd name="connsiteX3" fmla="*/ 2 w 63125"/>
                  <a:gd name="connsiteY3" fmla="*/ 73571 h 73639"/>
                  <a:gd name="connsiteX4" fmla="*/ 49037 w 63125"/>
                  <a:gd name="connsiteY4" fmla="*/ 56311 h 73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25" h="73639">
                    <a:moveTo>
                      <a:pt x="49037" y="56311"/>
                    </a:moveTo>
                    <a:cubicBezTo>
                      <a:pt x="65782" y="36890"/>
                      <a:pt x="62943" y="543"/>
                      <a:pt x="62943" y="543"/>
                    </a:cubicBezTo>
                    <a:cubicBezTo>
                      <a:pt x="62943" y="543"/>
                      <a:pt x="32949" y="-4325"/>
                      <a:pt x="16195" y="15097"/>
                    </a:cubicBezTo>
                    <a:cubicBezTo>
                      <a:pt x="-560" y="34518"/>
                      <a:pt x="2" y="73571"/>
                      <a:pt x="2" y="73571"/>
                    </a:cubicBezTo>
                    <a:cubicBezTo>
                      <a:pt x="2" y="73571"/>
                      <a:pt x="32292" y="75695"/>
                      <a:pt x="49037" y="56311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: Shape 87">
                <a:extLst>
                  <a:ext uri="{FF2B5EF4-FFF2-40B4-BE49-F238E27FC236}">
                    <a16:creationId xmlns:a16="http://schemas.microsoft.com/office/drawing/2014/main" id="{CC20132F-5762-4BAB-AFFD-0066CAF328CB}"/>
                  </a:ext>
                </a:extLst>
              </p:cNvPr>
              <p:cNvSpPr/>
              <p:nvPr/>
            </p:nvSpPr>
            <p:spPr>
              <a:xfrm>
                <a:off x="4603778" y="3449563"/>
                <a:ext cx="61894" cy="72253"/>
              </a:xfrm>
              <a:custGeom>
                <a:avLst/>
                <a:gdLst>
                  <a:gd name="connsiteX0" fmla="*/ 320 w 61894"/>
                  <a:gd name="connsiteY0" fmla="*/ 820 h 72253"/>
                  <a:gd name="connsiteX1" fmla="*/ 13122 w 61894"/>
                  <a:gd name="connsiteY1" fmla="*/ 56208 h 72253"/>
                  <a:gd name="connsiteX2" fmla="*/ 61871 w 61894"/>
                  <a:gd name="connsiteY2" fmla="*/ 72067 h 72253"/>
                  <a:gd name="connsiteX3" fmla="*/ 46783 w 61894"/>
                  <a:gd name="connsiteY3" fmla="*/ 14041 h 72253"/>
                  <a:gd name="connsiteX4" fmla="*/ 320 w 61894"/>
                  <a:gd name="connsiteY4" fmla="*/ 820 h 72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94" h="72253">
                    <a:moveTo>
                      <a:pt x="320" y="820"/>
                    </a:moveTo>
                    <a:cubicBezTo>
                      <a:pt x="320" y="820"/>
                      <a:pt x="-3204" y="37263"/>
                      <a:pt x="13122" y="56208"/>
                    </a:cubicBezTo>
                    <a:cubicBezTo>
                      <a:pt x="29448" y="75153"/>
                      <a:pt x="61871" y="72067"/>
                      <a:pt x="61871" y="72067"/>
                    </a:cubicBezTo>
                    <a:cubicBezTo>
                      <a:pt x="61871" y="72067"/>
                      <a:pt x="63157" y="33014"/>
                      <a:pt x="46783" y="14041"/>
                    </a:cubicBezTo>
                    <a:cubicBezTo>
                      <a:pt x="30410" y="-4933"/>
                      <a:pt x="320" y="820"/>
                      <a:pt x="320" y="82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6" name="Freeform: Shape 88">
                <a:extLst>
                  <a:ext uri="{FF2B5EF4-FFF2-40B4-BE49-F238E27FC236}">
                    <a16:creationId xmlns:a16="http://schemas.microsoft.com/office/drawing/2014/main" id="{1AB29F1F-1087-4744-B0E1-5D5C650BB0C1}"/>
                  </a:ext>
                </a:extLst>
              </p:cNvPr>
              <p:cNvSpPr/>
              <p:nvPr/>
            </p:nvSpPr>
            <p:spPr>
              <a:xfrm>
                <a:off x="4605210" y="3145668"/>
                <a:ext cx="61910" cy="145033"/>
              </a:xfrm>
              <a:custGeom>
                <a:avLst/>
                <a:gdLst>
                  <a:gd name="connsiteX0" fmla="*/ 61888 w 61910"/>
                  <a:gd name="connsiteY0" fmla="*/ 144847 h 145033"/>
                  <a:gd name="connsiteX1" fmla="*/ 46800 w 61910"/>
                  <a:gd name="connsiteY1" fmla="*/ 86821 h 145033"/>
                  <a:gd name="connsiteX2" fmla="*/ 18415 w 61910"/>
                  <a:gd name="connsiteY2" fmla="*/ 73229 h 145033"/>
                  <a:gd name="connsiteX3" fmla="*/ 12634 w 61910"/>
                  <a:gd name="connsiteY3" fmla="*/ 1734 h 145033"/>
                  <a:gd name="connsiteX4" fmla="*/ 10714 w 61910"/>
                  <a:gd name="connsiteY4" fmla="*/ 3 h 145033"/>
                  <a:gd name="connsiteX5" fmla="*/ 8986 w 61910"/>
                  <a:gd name="connsiteY5" fmla="*/ 1667 h 145033"/>
                  <a:gd name="connsiteX6" fmla="*/ 327 w 61910"/>
                  <a:gd name="connsiteY6" fmla="*/ 73600 h 145033"/>
                  <a:gd name="connsiteX7" fmla="*/ 13139 w 61910"/>
                  <a:gd name="connsiteY7" fmla="*/ 128988 h 145033"/>
                  <a:gd name="connsiteX8" fmla="*/ 61888 w 61910"/>
                  <a:gd name="connsiteY8" fmla="*/ 144847 h 145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10" h="145033">
                    <a:moveTo>
                      <a:pt x="61888" y="144847"/>
                    </a:moveTo>
                    <a:cubicBezTo>
                      <a:pt x="61888" y="144847"/>
                      <a:pt x="63164" y="105795"/>
                      <a:pt x="46800" y="86821"/>
                    </a:cubicBezTo>
                    <a:cubicBezTo>
                      <a:pt x="39394" y="78869"/>
                      <a:pt x="29254" y="74014"/>
                      <a:pt x="18415" y="73229"/>
                    </a:cubicBezTo>
                    <a:lnTo>
                      <a:pt x="12634" y="1734"/>
                    </a:lnTo>
                    <a:cubicBezTo>
                      <a:pt x="12581" y="725"/>
                      <a:pt x="11722" y="-50"/>
                      <a:pt x="10714" y="3"/>
                    </a:cubicBezTo>
                    <a:cubicBezTo>
                      <a:pt x="9803" y="49"/>
                      <a:pt x="9066" y="760"/>
                      <a:pt x="8986" y="1667"/>
                    </a:cubicBezTo>
                    <a:lnTo>
                      <a:pt x="327" y="73600"/>
                    </a:lnTo>
                    <a:cubicBezTo>
                      <a:pt x="327" y="73600"/>
                      <a:pt x="-3235" y="110043"/>
                      <a:pt x="13139" y="128988"/>
                    </a:cubicBezTo>
                    <a:cubicBezTo>
                      <a:pt x="29512" y="147933"/>
                      <a:pt x="61888" y="144847"/>
                      <a:pt x="61888" y="14484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7" name="Freeform: Shape 89">
                <a:extLst>
                  <a:ext uri="{FF2B5EF4-FFF2-40B4-BE49-F238E27FC236}">
                    <a16:creationId xmlns:a16="http://schemas.microsoft.com/office/drawing/2014/main" id="{D63FD7D1-7BE0-48F6-8680-9968117EC552}"/>
                  </a:ext>
                </a:extLst>
              </p:cNvPr>
              <p:cNvSpPr/>
              <p:nvPr/>
            </p:nvSpPr>
            <p:spPr>
              <a:xfrm>
                <a:off x="4678141" y="3145667"/>
                <a:ext cx="61901" cy="145034"/>
              </a:xfrm>
              <a:custGeom>
                <a:avLst/>
                <a:gdLst>
                  <a:gd name="connsiteX0" fmla="*/ 24 w 61901"/>
                  <a:gd name="connsiteY0" fmla="*/ 144848 h 145034"/>
                  <a:gd name="connsiteX1" fmla="*/ 48773 w 61901"/>
                  <a:gd name="connsiteY1" fmla="*/ 128989 h 145034"/>
                  <a:gd name="connsiteX2" fmla="*/ 61574 w 61901"/>
                  <a:gd name="connsiteY2" fmla="*/ 73601 h 145034"/>
                  <a:gd name="connsiteX3" fmla="*/ 52925 w 61901"/>
                  <a:gd name="connsiteY3" fmla="*/ 1668 h 145034"/>
                  <a:gd name="connsiteX4" fmla="*/ 50942 w 61901"/>
                  <a:gd name="connsiteY4" fmla="*/ 7 h 145034"/>
                  <a:gd name="connsiteX5" fmla="*/ 49277 w 61901"/>
                  <a:gd name="connsiteY5" fmla="*/ 1735 h 145034"/>
                  <a:gd name="connsiteX6" fmla="*/ 43496 w 61901"/>
                  <a:gd name="connsiteY6" fmla="*/ 73230 h 145034"/>
                  <a:gd name="connsiteX7" fmla="*/ 15121 w 61901"/>
                  <a:gd name="connsiteY7" fmla="*/ 86822 h 145034"/>
                  <a:gd name="connsiteX8" fmla="*/ 24 w 61901"/>
                  <a:gd name="connsiteY8" fmla="*/ 144848 h 145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01" h="145034">
                    <a:moveTo>
                      <a:pt x="24" y="144848"/>
                    </a:moveTo>
                    <a:cubicBezTo>
                      <a:pt x="24" y="144848"/>
                      <a:pt x="32409" y="147934"/>
                      <a:pt x="48773" y="128989"/>
                    </a:cubicBezTo>
                    <a:cubicBezTo>
                      <a:pt x="65137" y="110044"/>
                      <a:pt x="61574" y="73601"/>
                      <a:pt x="61574" y="73601"/>
                    </a:cubicBezTo>
                    <a:lnTo>
                      <a:pt x="52925" y="1668"/>
                    </a:lnTo>
                    <a:cubicBezTo>
                      <a:pt x="52837" y="662"/>
                      <a:pt x="51949" y="-81"/>
                      <a:pt x="50942" y="7"/>
                    </a:cubicBezTo>
                    <a:cubicBezTo>
                      <a:pt x="50035" y="88"/>
                      <a:pt x="49324" y="824"/>
                      <a:pt x="49277" y="1735"/>
                    </a:cubicBezTo>
                    <a:lnTo>
                      <a:pt x="43496" y="73230"/>
                    </a:lnTo>
                    <a:cubicBezTo>
                      <a:pt x="32660" y="74014"/>
                      <a:pt x="22523" y="78869"/>
                      <a:pt x="15121" y="86822"/>
                    </a:cubicBezTo>
                    <a:cubicBezTo>
                      <a:pt x="-1262" y="105767"/>
                      <a:pt x="24" y="144848"/>
                      <a:pt x="24" y="144848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8" name="Freeform: Shape 90">
                <a:extLst>
                  <a:ext uri="{FF2B5EF4-FFF2-40B4-BE49-F238E27FC236}">
                    <a16:creationId xmlns:a16="http://schemas.microsoft.com/office/drawing/2014/main" id="{235591BC-384A-411F-81C7-B412494AEB7B}"/>
                  </a:ext>
                </a:extLst>
              </p:cNvPr>
              <p:cNvSpPr/>
              <p:nvPr/>
            </p:nvSpPr>
            <p:spPr>
              <a:xfrm>
                <a:off x="4648102" y="3070067"/>
                <a:ext cx="47979" cy="165927"/>
              </a:xfrm>
              <a:custGeom>
                <a:avLst/>
                <a:gdLst>
                  <a:gd name="connsiteX0" fmla="*/ 24758 w 47979"/>
                  <a:gd name="connsiteY0" fmla="*/ 165927 h 165927"/>
                  <a:gd name="connsiteX1" fmla="*/ 47980 w 47979"/>
                  <a:gd name="connsiteY1" fmla="*/ 115445 h 165927"/>
                  <a:gd name="connsiteX2" fmla="*/ 33330 w 47979"/>
                  <a:gd name="connsiteY2" fmla="*/ 73449 h 165927"/>
                  <a:gd name="connsiteX3" fmla="*/ 26472 w 47979"/>
                  <a:gd name="connsiteY3" fmla="*/ 1697 h 165927"/>
                  <a:gd name="connsiteX4" fmla="*/ 24517 w 47979"/>
                  <a:gd name="connsiteY4" fmla="*/ 5 h 165927"/>
                  <a:gd name="connsiteX5" fmla="*/ 22824 w 47979"/>
                  <a:gd name="connsiteY5" fmla="*/ 1697 h 165927"/>
                  <a:gd name="connsiteX6" fmla="*/ 15747 w 47979"/>
                  <a:gd name="connsiteY6" fmla="*/ 73335 h 165927"/>
                  <a:gd name="connsiteX7" fmla="*/ 2 w 47979"/>
                  <a:gd name="connsiteY7" fmla="*/ 116140 h 165927"/>
                  <a:gd name="connsiteX8" fmla="*/ 24758 w 47979"/>
                  <a:gd name="connsiteY8" fmla="*/ 165927 h 165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979" h="165927">
                    <a:moveTo>
                      <a:pt x="24758" y="165927"/>
                    </a:moveTo>
                    <a:cubicBezTo>
                      <a:pt x="38077" y="152274"/>
                      <a:pt x="46279" y="134444"/>
                      <a:pt x="47980" y="115445"/>
                    </a:cubicBezTo>
                    <a:cubicBezTo>
                      <a:pt x="47227" y="100331"/>
                      <a:pt x="42142" y="85753"/>
                      <a:pt x="33330" y="73449"/>
                    </a:cubicBezTo>
                    <a:lnTo>
                      <a:pt x="26472" y="1697"/>
                    </a:lnTo>
                    <a:cubicBezTo>
                      <a:pt x="26400" y="690"/>
                      <a:pt x="25524" y="-68"/>
                      <a:pt x="24517" y="5"/>
                    </a:cubicBezTo>
                    <a:cubicBezTo>
                      <a:pt x="23610" y="71"/>
                      <a:pt x="22890" y="792"/>
                      <a:pt x="22824" y="1697"/>
                    </a:cubicBezTo>
                    <a:lnTo>
                      <a:pt x="15747" y="73335"/>
                    </a:lnTo>
                    <a:cubicBezTo>
                      <a:pt x="6598" y="85850"/>
                      <a:pt x="1143" y="100680"/>
                      <a:pt x="2" y="116140"/>
                    </a:cubicBezTo>
                    <a:cubicBezTo>
                      <a:pt x="-274" y="143829"/>
                      <a:pt x="24758" y="165927"/>
                      <a:pt x="24758" y="16592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9" name="Freeform: Shape 91">
                <a:extLst>
                  <a:ext uri="{FF2B5EF4-FFF2-40B4-BE49-F238E27FC236}">
                    <a16:creationId xmlns:a16="http://schemas.microsoft.com/office/drawing/2014/main" id="{F99A56D8-5ECC-4AC9-A109-F61D82952482}"/>
                  </a:ext>
                </a:extLst>
              </p:cNvPr>
              <p:cNvSpPr/>
              <p:nvPr/>
            </p:nvSpPr>
            <p:spPr>
              <a:xfrm>
                <a:off x="4877578" y="3312940"/>
                <a:ext cx="63155" cy="73640"/>
              </a:xfrm>
              <a:custGeom>
                <a:avLst/>
                <a:gdLst>
                  <a:gd name="connsiteX0" fmla="*/ 16195 w 63155"/>
                  <a:gd name="connsiteY0" fmla="*/ 15095 h 73640"/>
                  <a:gd name="connsiteX1" fmla="*/ 2 w 63155"/>
                  <a:gd name="connsiteY1" fmla="*/ 73569 h 73640"/>
                  <a:gd name="connsiteX2" fmla="*/ 49075 w 63155"/>
                  <a:gd name="connsiteY2" fmla="*/ 56309 h 73640"/>
                  <a:gd name="connsiteX3" fmla="*/ 62972 w 63155"/>
                  <a:gd name="connsiteY3" fmla="*/ 540 h 73640"/>
                  <a:gd name="connsiteX4" fmla="*/ 16195 w 63155"/>
                  <a:gd name="connsiteY4" fmla="*/ 15095 h 73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55" h="73640">
                    <a:moveTo>
                      <a:pt x="16195" y="15095"/>
                    </a:moveTo>
                    <a:cubicBezTo>
                      <a:pt x="-550" y="34516"/>
                      <a:pt x="2" y="73569"/>
                      <a:pt x="2" y="73569"/>
                    </a:cubicBezTo>
                    <a:cubicBezTo>
                      <a:pt x="2" y="73569"/>
                      <a:pt x="32330" y="75731"/>
                      <a:pt x="49075" y="56309"/>
                    </a:cubicBezTo>
                    <a:cubicBezTo>
                      <a:pt x="65820" y="36888"/>
                      <a:pt x="62972" y="540"/>
                      <a:pt x="62972" y="540"/>
                    </a:cubicBezTo>
                    <a:cubicBezTo>
                      <a:pt x="62972" y="540"/>
                      <a:pt x="32940" y="-4317"/>
                      <a:pt x="16195" y="15095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0" name="Freeform: Shape 92">
                <a:extLst>
                  <a:ext uri="{FF2B5EF4-FFF2-40B4-BE49-F238E27FC236}">
                    <a16:creationId xmlns:a16="http://schemas.microsoft.com/office/drawing/2014/main" id="{11D34696-909F-4741-B6C7-CDF037C1D8CE}"/>
                  </a:ext>
                </a:extLst>
              </p:cNvPr>
              <p:cNvSpPr/>
              <p:nvPr/>
            </p:nvSpPr>
            <p:spPr>
              <a:xfrm>
                <a:off x="4876797" y="3390054"/>
                <a:ext cx="63144" cy="73641"/>
              </a:xfrm>
              <a:custGeom>
                <a:avLst/>
                <a:gdLst>
                  <a:gd name="connsiteX0" fmla="*/ 49056 w 63144"/>
                  <a:gd name="connsiteY0" fmla="*/ 56310 h 73641"/>
                  <a:gd name="connsiteX1" fmla="*/ 62963 w 63144"/>
                  <a:gd name="connsiteY1" fmla="*/ 541 h 73641"/>
                  <a:gd name="connsiteX2" fmla="*/ 16195 w 63144"/>
                  <a:gd name="connsiteY2" fmla="*/ 15133 h 73641"/>
                  <a:gd name="connsiteX3" fmla="*/ 2 w 63144"/>
                  <a:gd name="connsiteY3" fmla="*/ 73569 h 73641"/>
                  <a:gd name="connsiteX4" fmla="*/ 49056 w 63144"/>
                  <a:gd name="connsiteY4" fmla="*/ 56310 h 73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44" h="73641">
                    <a:moveTo>
                      <a:pt x="49056" y="56310"/>
                    </a:moveTo>
                    <a:cubicBezTo>
                      <a:pt x="65801" y="36898"/>
                      <a:pt x="62963" y="541"/>
                      <a:pt x="62963" y="541"/>
                    </a:cubicBezTo>
                    <a:cubicBezTo>
                      <a:pt x="62963" y="541"/>
                      <a:pt x="32959" y="-4326"/>
                      <a:pt x="16195" y="15133"/>
                    </a:cubicBezTo>
                    <a:cubicBezTo>
                      <a:pt x="-569" y="34593"/>
                      <a:pt x="2" y="73569"/>
                      <a:pt x="2" y="73569"/>
                    </a:cubicBezTo>
                    <a:cubicBezTo>
                      <a:pt x="2" y="73569"/>
                      <a:pt x="32311" y="75732"/>
                      <a:pt x="49056" y="5631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1" name="Freeform: Shape 93">
                <a:extLst>
                  <a:ext uri="{FF2B5EF4-FFF2-40B4-BE49-F238E27FC236}">
                    <a16:creationId xmlns:a16="http://schemas.microsoft.com/office/drawing/2014/main" id="{FB2FC612-DB0A-49DC-BEDC-56DD3A65B4D3}"/>
                  </a:ext>
                </a:extLst>
              </p:cNvPr>
              <p:cNvSpPr/>
              <p:nvPr/>
            </p:nvSpPr>
            <p:spPr>
              <a:xfrm>
                <a:off x="4804444" y="3314607"/>
                <a:ext cx="61901" cy="72259"/>
              </a:xfrm>
              <a:custGeom>
                <a:avLst/>
                <a:gdLst>
                  <a:gd name="connsiteX0" fmla="*/ 61878 w 61901"/>
                  <a:gd name="connsiteY0" fmla="*/ 72073 h 72259"/>
                  <a:gd name="connsiteX1" fmla="*/ 46791 w 61901"/>
                  <a:gd name="connsiteY1" fmla="*/ 14047 h 72259"/>
                  <a:gd name="connsiteX2" fmla="*/ 328 w 61901"/>
                  <a:gd name="connsiteY2" fmla="*/ 817 h 72259"/>
                  <a:gd name="connsiteX3" fmla="*/ 13129 w 61901"/>
                  <a:gd name="connsiteY3" fmla="*/ 56214 h 72259"/>
                  <a:gd name="connsiteX4" fmla="*/ 61878 w 61901"/>
                  <a:gd name="connsiteY4" fmla="*/ 72073 h 72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01" h="72259">
                    <a:moveTo>
                      <a:pt x="61878" y="72073"/>
                    </a:moveTo>
                    <a:cubicBezTo>
                      <a:pt x="61878" y="72073"/>
                      <a:pt x="63164" y="33021"/>
                      <a:pt x="46791" y="14047"/>
                    </a:cubicBezTo>
                    <a:cubicBezTo>
                      <a:pt x="30417" y="-4927"/>
                      <a:pt x="328" y="817"/>
                      <a:pt x="328" y="817"/>
                    </a:cubicBezTo>
                    <a:cubicBezTo>
                      <a:pt x="328" y="817"/>
                      <a:pt x="-3235" y="37269"/>
                      <a:pt x="13129" y="56214"/>
                    </a:cubicBezTo>
                    <a:cubicBezTo>
                      <a:pt x="29493" y="75159"/>
                      <a:pt x="61878" y="72073"/>
                      <a:pt x="61878" y="72073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" name="Freeform: Shape 94">
                <a:extLst>
                  <a:ext uri="{FF2B5EF4-FFF2-40B4-BE49-F238E27FC236}">
                    <a16:creationId xmlns:a16="http://schemas.microsoft.com/office/drawing/2014/main" id="{1064D7F9-5411-42AA-AFA8-A96E1EDA0A77}"/>
                  </a:ext>
                </a:extLst>
              </p:cNvPr>
              <p:cNvSpPr/>
              <p:nvPr/>
            </p:nvSpPr>
            <p:spPr>
              <a:xfrm>
                <a:off x="4803720" y="3391718"/>
                <a:ext cx="61901" cy="72250"/>
              </a:xfrm>
              <a:custGeom>
                <a:avLst/>
                <a:gdLst>
                  <a:gd name="connsiteX0" fmla="*/ 61878 w 61901"/>
                  <a:gd name="connsiteY0" fmla="*/ 72067 h 72250"/>
                  <a:gd name="connsiteX1" fmla="*/ 46790 w 61901"/>
                  <a:gd name="connsiteY1" fmla="*/ 14041 h 72250"/>
                  <a:gd name="connsiteX2" fmla="*/ 327 w 61901"/>
                  <a:gd name="connsiteY2" fmla="*/ 820 h 72250"/>
                  <a:gd name="connsiteX3" fmla="*/ 13139 w 61901"/>
                  <a:gd name="connsiteY3" fmla="*/ 56208 h 72250"/>
                  <a:gd name="connsiteX4" fmla="*/ 61878 w 61901"/>
                  <a:gd name="connsiteY4" fmla="*/ 72067 h 72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01" h="72250">
                    <a:moveTo>
                      <a:pt x="61878" y="72067"/>
                    </a:moveTo>
                    <a:cubicBezTo>
                      <a:pt x="61878" y="72067"/>
                      <a:pt x="63164" y="33014"/>
                      <a:pt x="46790" y="14041"/>
                    </a:cubicBezTo>
                    <a:cubicBezTo>
                      <a:pt x="30417" y="-4933"/>
                      <a:pt x="327" y="820"/>
                      <a:pt x="327" y="820"/>
                    </a:cubicBezTo>
                    <a:cubicBezTo>
                      <a:pt x="327" y="820"/>
                      <a:pt x="-3235" y="37282"/>
                      <a:pt x="13139" y="56208"/>
                    </a:cubicBezTo>
                    <a:cubicBezTo>
                      <a:pt x="29512" y="75134"/>
                      <a:pt x="61878" y="72067"/>
                      <a:pt x="61878" y="7206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: Shape 95">
                <a:extLst>
                  <a:ext uri="{FF2B5EF4-FFF2-40B4-BE49-F238E27FC236}">
                    <a16:creationId xmlns:a16="http://schemas.microsoft.com/office/drawing/2014/main" id="{232D33D1-A26F-4B9A-BC3A-33B3994864DF}"/>
                  </a:ext>
                </a:extLst>
              </p:cNvPr>
              <p:cNvSpPr/>
              <p:nvPr/>
            </p:nvSpPr>
            <p:spPr>
              <a:xfrm>
                <a:off x="4876893" y="3466986"/>
                <a:ext cx="63126" cy="73639"/>
              </a:xfrm>
              <a:custGeom>
                <a:avLst/>
                <a:gdLst>
                  <a:gd name="connsiteX0" fmla="*/ 49037 w 63126"/>
                  <a:gd name="connsiteY0" fmla="*/ 56311 h 73639"/>
                  <a:gd name="connsiteX1" fmla="*/ 62943 w 63126"/>
                  <a:gd name="connsiteY1" fmla="*/ 543 h 73639"/>
                  <a:gd name="connsiteX2" fmla="*/ 16195 w 63126"/>
                  <a:gd name="connsiteY2" fmla="*/ 15097 h 73639"/>
                  <a:gd name="connsiteX3" fmla="*/ 2 w 63126"/>
                  <a:gd name="connsiteY3" fmla="*/ 73571 h 73639"/>
                  <a:gd name="connsiteX4" fmla="*/ 49037 w 63126"/>
                  <a:gd name="connsiteY4" fmla="*/ 56311 h 73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26" h="73639">
                    <a:moveTo>
                      <a:pt x="49037" y="56311"/>
                    </a:moveTo>
                    <a:cubicBezTo>
                      <a:pt x="65791" y="36890"/>
                      <a:pt x="62943" y="543"/>
                      <a:pt x="62943" y="543"/>
                    </a:cubicBezTo>
                    <a:cubicBezTo>
                      <a:pt x="62943" y="543"/>
                      <a:pt x="32949" y="-4325"/>
                      <a:pt x="16195" y="15097"/>
                    </a:cubicBezTo>
                    <a:cubicBezTo>
                      <a:pt x="-560" y="34518"/>
                      <a:pt x="2" y="73571"/>
                      <a:pt x="2" y="73571"/>
                    </a:cubicBezTo>
                    <a:cubicBezTo>
                      <a:pt x="2" y="73571"/>
                      <a:pt x="32292" y="75695"/>
                      <a:pt x="49037" y="56311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4" name="Freeform: Shape 96">
                <a:extLst>
                  <a:ext uri="{FF2B5EF4-FFF2-40B4-BE49-F238E27FC236}">
                    <a16:creationId xmlns:a16="http://schemas.microsoft.com/office/drawing/2014/main" id="{1699678F-CA71-40F1-BD2E-961FC85DE5B4}"/>
                  </a:ext>
                </a:extLst>
              </p:cNvPr>
              <p:cNvSpPr/>
              <p:nvPr/>
            </p:nvSpPr>
            <p:spPr>
              <a:xfrm>
                <a:off x="4803803" y="3468613"/>
                <a:ext cx="61894" cy="72253"/>
              </a:xfrm>
              <a:custGeom>
                <a:avLst/>
                <a:gdLst>
                  <a:gd name="connsiteX0" fmla="*/ 320 w 61894"/>
                  <a:gd name="connsiteY0" fmla="*/ 820 h 72253"/>
                  <a:gd name="connsiteX1" fmla="*/ 13122 w 61894"/>
                  <a:gd name="connsiteY1" fmla="*/ 56208 h 72253"/>
                  <a:gd name="connsiteX2" fmla="*/ 61871 w 61894"/>
                  <a:gd name="connsiteY2" fmla="*/ 72067 h 72253"/>
                  <a:gd name="connsiteX3" fmla="*/ 46793 w 61894"/>
                  <a:gd name="connsiteY3" fmla="*/ 14041 h 72253"/>
                  <a:gd name="connsiteX4" fmla="*/ 320 w 61894"/>
                  <a:gd name="connsiteY4" fmla="*/ 820 h 72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94" h="72253">
                    <a:moveTo>
                      <a:pt x="320" y="820"/>
                    </a:moveTo>
                    <a:cubicBezTo>
                      <a:pt x="320" y="820"/>
                      <a:pt x="-3204" y="37263"/>
                      <a:pt x="13122" y="56208"/>
                    </a:cubicBezTo>
                    <a:cubicBezTo>
                      <a:pt x="29448" y="75153"/>
                      <a:pt x="61871" y="72067"/>
                      <a:pt x="61871" y="72067"/>
                    </a:cubicBezTo>
                    <a:cubicBezTo>
                      <a:pt x="61871" y="72067"/>
                      <a:pt x="63157" y="33014"/>
                      <a:pt x="46793" y="14041"/>
                    </a:cubicBezTo>
                    <a:cubicBezTo>
                      <a:pt x="30429" y="-4933"/>
                      <a:pt x="320" y="820"/>
                      <a:pt x="320" y="82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: Shape 97">
                <a:extLst>
                  <a:ext uri="{FF2B5EF4-FFF2-40B4-BE49-F238E27FC236}">
                    <a16:creationId xmlns:a16="http://schemas.microsoft.com/office/drawing/2014/main" id="{9F33A6D5-9EF1-43F8-A3F5-A8381F9B0174}"/>
                  </a:ext>
                </a:extLst>
              </p:cNvPr>
              <p:cNvSpPr/>
              <p:nvPr/>
            </p:nvSpPr>
            <p:spPr>
              <a:xfrm>
                <a:off x="4805235" y="3164718"/>
                <a:ext cx="61910" cy="145033"/>
              </a:xfrm>
              <a:custGeom>
                <a:avLst/>
                <a:gdLst>
                  <a:gd name="connsiteX0" fmla="*/ 61888 w 61910"/>
                  <a:gd name="connsiteY0" fmla="*/ 144847 h 145033"/>
                  <a:gd name="connsiteX1" fmla="*/ 46800 w 61910"/>
                  <a:gd name="connsiteY1" fmla="*/ 86821 h 145033"/>
                  <a:gd name="connsiteX2" fmla="*/ 18415 w 61910"/>
                  <a:gd name="connsiteY2" fmla="*/ 73229 h 145033"/>
                  <a:gd name="connsiteX3" fmla="*/ 12634 w 61910"/>
                  <a:gd name="connsiteY3" fmla="*/ 1734 h 145033"/>
                  <a:gd name="connsiteX4" fmla="*/ 10713 w 61910"/>
                  <a:gd name="connsiteY4" fmla="*/ 3 h 145033"/>
                  <a:gd name="connsiteX5" fmla="*/ 8986 w 61910"/>
                  <a:gd name="connsiteY5" fmla="*/ 1667 h 145033"/>
                  <a:gd name="connsiteX6" fmla="*/ 327 w 61910"/>
                  <a:gd name="connsiteY6" fmla="*/ 73600 h 145033"/>
                  <a:gd name="connsiteX7" fmla="*/ 13139 w 61910"/>
                  <a:gd name="connsiteY7" fmla="*/ 128988 h 145033"/>
                  <a:gd name="connsiteX8" fmla="*/ 61888 w 61910"/>
                  <a:gd name="connsiteY8" fmla="*/ 144847 h 145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10" h="145033">
                    <a:moveTo>
                      <a:pt x="61888" y="144847"/>
                    </a:moveTo>
                    <a:cubicBezTo>
                      <a:pt x="61888" y="144847"/>
                      <a:pt x="63164" y="105795"/>
                      <a:pt x="46800" y="86821"/>
                    </a:cubicBezTo>
                    <a:cubicBezTo>
                      <a:pt x="39395" y="78867"/>
                      <a:pt x="29255" y="74011"/>
                      <a:pt x="18415" y="73229"/>
                    </a:cubicBezTo>
                    <a:lnTo>
                      <a:pt x="12634" y="1734"/>
                    </a:lnTo>
                    <a:cubicBezTo>
                      <a:pt x="12581" y="725"/>
                      <a:pt x="11722" y="-50"/>
                      <a:pt x="10713" y="3"/>
                    </a:cubicBezTo>
                    <a:cubicBezTo>
                      <a:pt x="9803" y="49"/>
                      <a:pt x="9066" y="760"/>
                      <a:pt x="8986" y="1667"/>
                    </a:cubicBezTo>
                    <a:lnTo>
                      <a:pt x="327" y="73600"/>
                    </a:lnTo>
                    <a:cubicBezTo>
                      <a:pt x="327" y="73600"/>
                      <a:pt x="-3235" y="110043"/>
                      <a:pt x="13139" y="128988"/>
                    </a:cubicBezTo>
                    <a:cubicBezTo>
                      <a:pt x="29512" y="147933"/>
                      <a:pt x="61888" y="144847"/>
                      <a:pt x="61888" y="14484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6" name="Freeform: Shape 98">
                <a:extLst>
                  <a:ext uri="{FF2B5EF4-FFF2-40B4-BE49-F238E27FC236}">
                    <a16:creationId xmlns:a16="http://schemas.microsoft.com/office/drawing/2014/main" id="{A55A71A6-1D70-45AE-AFFB-61AF67FB4B05}"/>
                  </a:ext>
                </a:extLst>
              </p:cNvPr>
              <p:cNvSpPr/>
              <p:nvPr/>
            </p:nvSpPr>
            <p:spPr>
              <a:xfrm>
                <a:off x="4878167" y="3164599"/>
                <a:ext cx="61901" cy="145152"/>
              </a:xfrm>
              <a:custGeom>
                <a:avLst/>
                <a:gdLst>
                  <a:gd name="connsiteX0" fmla="*/ 24 w 61901"/>
                  <a:gd name="connsiteY0" fmla="*/ 144966 h 145152"/>
                  <a:gd name="connsiteX1" fmla="*/ 48773 w 61901"/>
                  <a:gd name="connsiteY1" fmla="*/ 129107 h 145152"/>
                  <a:gd name="connsiteX2" fmla="*/ 61574 w 61901"/>
                  <a:gd name="connsiteY2" fmla="*/ 73719 h 145152"/>
                  <a:gd name="connsiteX3" fmla="*/ 52925 w 61901"/>
                  <a:gd name="connsiteY3" fmla="*/ 1786 h 145152"/>
                  <a:gd name="connsiteX4" fmla="*/ 51073 w 61901"/>
                  <a:gd name="connsiteY4" fmla="*/ 0 h 145152"/>
                  <a:gd name="connsiteX5" fmla="*/ 49287 w 61901"/>
                  <a:gd name="connsiteY5" fmla="*/ 1853 h 145152"/>
                  <a:gd name="connsiteX6" fmla="*/ 43505 w 61901"/>
                  <a:gd name="connsiteY6" fmla="*/ 73348 h 145152"/>
                  <a:gd name="connsiteX7" fmla="*/ 15121 w 61901"/>
                  <a:gd name="connsiteY7" fmla="*/ 86940 h 145152"/>
                  <a:gd name="connsiteX8" fmla="*/ 24 w 61901"/>
                  <a:gd name="connsiteY8" fmla="*/ 144966 h 145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01" h="145152">
                    <a:moveTo>
                      <a:pt x="24" y="144966"/>
                    </a:moveTo>
                    <a:cubicBezTo>
                      <a:pt x="24" y="144966"/>
                      <a:pt x="32409" y="148052"/>
                      <a:pt x="48773" y="129107"/>
                    </a:cubicBezTo>
                    <a:cubicBezTo>
                      <a:pt x="65137" y="110162"/>
                      <a:pt x="61574" y="73719"/>
                      <a:pt x="61574" y="73719"/>
                    </a:cubicBezTo>
                    <a:lnTo>
                      <a:pt x="52925" y="1786"/>
                    </a:lnTo>
                    <a:cubicBezTo>
                      <a:pt x="52907" y="781"/>
                      <a:pt x="52078" y="-18"/>
                      <a:pt x="51073" y="0"/>
                    </a:cubicBezTo>
                    <a:cubicBezTo>
                      <a:pt x="50068" y="18"/>
                      <a:pt x="49269" y="848"/>
                      <a:pt x="49287" y="1853"/>
                    </a:cubicBezTo>
                    <a:lnTo>
                      <a:pt x="43505" y="73348"/>
                    </a:lnTo>
                    <a:cubicBezTo>
                      <a:pt x="32666" y="74130"/>
                      <a:pt x="22525" y="78985"/>
                      <a:pt x="15121" y="86940"/>
                    </a:cubicBezTo>
                    <a:cubicBezTo>
                      <a:pt x="-1262" y="105885"/>
                      <a:pt x="24" y="144966"/>
                      <a:pt x="24" y="144966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7" name="Freeform: Shape 99">
                <a:extLst>
                  <a:ext uri="{FF2B5EF4-FFF2-40B4-BE49-F238E27FC236}">
                    <a16:creationId xmlns:a16="http://schemas.microsoft.com/office/drawing/2014/main" id="{D396D551-FF27-4EBE-87D8-272DC662B503}"/>
                  </a:ext>
                </a:extLst>
              </p:cNvPr>
              <p:cNvSpPr/>
              <p:nvPr/>
            </p:nvSpPr>
            <p:spPr>
              <a:xfrm>
                <a:off x="4848127" y="3089117"/>
                <a:ext cx="47989" cy="165927"/>
              </a:xfrm>
              <a:custGeom>
                <a:avLst/>
                <a:gdLst>
                  <a:gd name="connsiteX0" fmla="*/ 24758 w 47989"/>
                  <a:gd name="connsiteY0" fmla="*/ 165927 h 165927"/>
                  <a:gd name="connsiteX1" fmla="*/ 47989 w 47989"/>
                  <a:gd name="connsiteY1" fmla="*/ 115445 h 165927"/>
                  <a:gd name="connsiteX2" fmla="*/ 33330 w 47989"/>
                  <a:gd name="connsiteY2" fmla="*/ 73449 h 165927"/>
                  <a:gd name="connsiteX3" fmla="*/ 26472 w 47989"/>
                  <a:gd name="connsiteY3" fmla="*/ 1697 h 165927"/>
                  <a:gd name="connsiteX4" fmla="*/ 24517 w 47989"/>
                  <a:gd name="connsiteY4" fmla="*/ 5 h 165927"/>
                  <a:gd name="connsiteX5" fmla="*/ 22824 w 47989"/>
                  <a:gd name="connsiteY5" fmla="*/ 1697 h 165927"/>
                  <a:gd name="connsiteX6" fmla="*/ 15747 w 47989"/>
                  <a:gd name="connsiteY6" fmla="*/ 73335 h 165927"/>
                  <a:gd name="connsiteX7" fmla="*/ 2 w 47989"/>
                  <a:gd name="connsiteY7" fmla="*/ 116140 h 165927"/>
                  <a:gd name="connsiteX8" fmla="*/ 24758 w 47989"/>
                  <a:gd name="connsiteY8" fmla="*/ 165927 h 165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989" h="165927">
                    <a:moveTo>
                      <a:pt x="24758" y="165927"/>
                    </a:moveTo>
                    <a:cubicBezTo>
                      <a:pt x="38075" y="152271"/>
                      <a:pt x="46279" y="134443"/>
                      <a:pt x="47989" y="115445"/>
                    </a:cubicBezTo>
                    <a:cubicBezTo>
                      <a:pt x="47234" y="100330"/>
                      <a:pt x="42145" y="85751"/>
                      <a:pt x="33330" y="73449"/>
                    </a:cubicBezTo>
                    <a:lnTo>
                      <a:pt x="26472" y="1697"/>
                    </a:lnTo>
                    <a:cubicBezTo>
                      <a:pt x="26400" y="690"/>
                      <a:pt x="25523" y="-68"/>
                      <a:pt x="24517" y="5"/>
                    </a:cubicBezTo>
                    <a:cubicBezTo>
                      <a:pt x="23610" y="71"/>
                      <a:pt x="22890" y="792"/>
                      <a:pt x="22824" y="1697"/>
                    </a:cubicBezTo>
                    <a:lnTo>
                      <a:pt x="15747" y="73335"/>
                    </a:lnTo>
                    <a:cubicBezTo>
                      <a:pt x="6603" y="85853"/>
                      <a:pt x="1148" y="100681"/>
                      <a:pt x="2" y="116140"/>
                    </a:cubicBezTo>
                    <a:cubicBezTo>
                      <a:pt x="-265" y="143829"/>
                      <a:pt x="24758" y="165927"/>
                      <a:pt x="24758" y="16592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sp>
        <p:nvSpPr>
          <p:cNvPr id="64" name="Diamond 101">
            <a:extLst>
              <a:ext uri="{FF2B5EF4-FFF2-40B4-BE49-F238E27FC236}">
                <a16:creationId xmlns:a16="http://schemas.microsoft.com/office/drawing/2014/main" id="{3E84B85B-8122-45E5-A254-08EA06098D21}"/>
              </a:ext>
            </a:extLst>
          </p:cNvPr>
          <p:cNvSpPr/>
          <p:nvPr/>
        </p:nvSpPr>
        <p:spPr>
          <a:xfrm>
            <a:off x="4256096" y="2026303"/>
            <a:ext cx="180249" cy="212354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Diamond 102">
            <a:extLst>
              <a:ext uri="{FF2B5EF4-FFF2-40B4-BE49-F238E27FC236}">
                <a16:creationId xmlns:a16="http://schemas.microsoft.com/office/drawing/2014/main" id="{7F1F4549-AE9D-4721-928B-F1BFAB2BCF25}"/>
              </a:ext>
            </a:extLst>
          </p:cNvPr>
          <p:cNvSpPr/>
          <p:nvPr/>
        </p:nvSpPr>
        <p:spPr>
          <a:xfrm>
            <a:off x="4712907" y="1852905"/>
            <a:ext cx="180249" cy="212354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Diamond 103">
            <a:extLst>
              <a:ext uri="{FF2B5EF4-FFF2-40B4-BE49-F238E27FC236}">
                <a16:creationId xmlns:a16="http://schemas.microsoft.com/office/drawing/2014/main" id="{A4CF5674-A3FE-4484-9308-D0C34FC3B988}"/>
              </a:ext>
            </a:extLst>
          </p:cNvPr>
          <p:cNvSpPr/>
          <p:nvPr/>
        </p:nvSpPr>
        <p:spPr>
          <a:xfrm>
            <a:off x="5149482" y="2151170"/>
            <a:ext cx="180249" cy="212354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Diamond 104">
            <a:extLst>
              <a:ext uri="{FF2B5EF4-FFF2-40B4-BE49-F238E27FC236}">
                <a16:creationId xmlns:a16="http://schemas.microsoft.com/office/drawing/2014/main" id="{3942738A-ADB9-4DFA-8C69-9F3709A469A2}"/>
              </a:ext>
            </a:extLst>
          </p:cNvPr>
          <p:cNvSpPr/>
          <p:nvPr/>
        </p:nvSpPr>
        <p:spPr>
          <a:xfrm>
            <a:off x="5596898" y="2323151"/>
            <a:ext cx="180249" cy="212354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Diamond 105">
            <a:extLst>
              <a:ext uri="{FF2B5EF4-FFF2-40B4-BE49-F238E27FC236}">
                <a16:creationId xmlns:a16="http://schemas.microsoft.com/office/drawing/2014/main" id="{E50C32C4-0F7C-421E-9088-7CB6C82426C8}"/>
              </a:ext>
            </a:extLst>
          </p:cNvPr>
          <p:cNvSpPr/>
          <p:nvPr/>
        </p:nvSpPr>
        <p:spPr>
          <a:xfrm>
            <a:off x="6067172" y="1932930"/>
            <a:ext cx="180249" cy="212354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B8304DF-4683-48EF-AE1E-FDCBBC92BC09}"/>
              </a:ext>
            </a:extLst>
          </p:cNvPr>
          <p:cNvSpPr/>
          <p:nvPr/>
        </p:nvSpPr>
        <p:spPr>
          <a:xfrm>
            <a:off x="5947748" y="1279647"/>
            <a:ext cx="395851" cy="17854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Arrow: Right 108">
            <a:extLst>
              <a:ext uri="{FF2B5EF4-FFF2-40B4-BE49-F238E27FC236}">
                <a16:creationId xmlns:a16="http://schemas.microsoft.com/office/drawing/2014/main" id="{D63AE530-C34C-4C24-89C7-AB59388B86FA}"/>
              </a:ext>
            </a:extLst>
          </p:cNvPr>
          <p:cNvSpPr/>
          <p:nvPr/>
        </p:nvSpPr>
        <p:spPr>
          <a:xfrm>
            <a:off x="6390893" y="1985767"/>
            <a:ext cx="840456" cy="177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8" name="Group 4">
            <a:extLst>
              <a:ext uri="{FF2B5EF4-FFF2-40B4-BE49-F238E27FC236}">
                <a16:creationId xmlns:a16="http://schemas.microsoft.com/office/drawing/2014/main" id="{916CBFD6-6D2A-428C-A443-9033727F7215}"/>
              </a:ext>
            </a:extLst>
          </p:cNvPr>
          <p:cNvGrpSpPr/>
          <p:nvPr/>
        </p:nvGrpSpPr>
        <p:grpSpPr>
          <a:xfrm>
            <a:off x="7301807" y="2419379"/>
            <a:ext cx="2508147" cy="1017391"/>
            <a:chOff x="5839744" y="4012384"/>
            <a:chExt cx="2508147" cy="1017391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02C57BB1-D80C-47DA-8FD8-8615C0C078F7}"/>
                </a:ext>
              </a:extLst>
            </p:cNvPr>
            <p:cNvSpPr/>
            <p:nvPr/>
          </p:nvSpPr>
          <p:spPr>
            <a:xfrm>
              <a:off x="5928140" y="4012384"/>
              <a:ext cx="2392680" cy="64007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TextBox 127">
              <a:extLst>
                <a:ext uri="{FF2B5EF4-FFF2-40B4-BE49-F238E27FC236}">
                  <a16:creationId xmlns:a16="http://schemas.microsoft.com/office/drawing/2014/main" id="{48905832-1721-4E5A-B966-C94D0EEACEAA}"/>
                </a:ext>
              </a:extLst>
            </p:cNvPr>
            <p:cNvSpPr txBox="1"/>
            <p:nvPr/>
          </p:nvSpPr>
          <p:spPr>
            <a:xfrm>
              <a:off x="5839744" y="4660443"/>
              <a:ext cx="25081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Contribution of sources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1" name="Ink 131">
                  <a:extLst>
                    <a:ext uri="{FF2B5EF4-FFF2-40B4-BE49-F238E27FC236}">
                      <a16:creationId xmlns:a16="http://schemas.microsoft.com/office/drawing/2014/main" id="{6B330D9E-AFD0-43A0-A917-D9A46F1E375F}"/>
                    </a:ext>
                  </a:extLst>
                </p14:cNvPr>
                <p14:cNvContentPartPr/>
                <p14:nvPr/>
              </p14:nvContentPartPr>
              <p14:xfrm>
                <a:off x="5956084" y="4086044"/>
                <a:ext cx="2354760" cy="4960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D593EF6B-850F-D3F1-5AE3-053B53F7AE2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47084" y="4077044"/>
                  <a:ext cx="2372400" cy="51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" name="Group 6">
            <a:extLst>
              <a:ext uri="{FF2B5EF4-FFF2-40B4-BE49-F238E27FC236}">
                <a16:creationId xmlns:a16="http://schemas.microsoft.com/office/drawing/2014/main" id="{E42C79D2-8335-4870-82E7-84E185762845}"/>
              </a:ext>
            </a:extLst>
          </p:cNvPr>
          <p:cNvGrpSpPr/>
          <p:nvPr/>
        </p:nvGrpSpPr>
        <p:grpSpPr>
          <a:xfrm>
            <a:off x="7169728" y="1121111"/>
            <a:ext cx="2890941" cy="1138953"/>
            <a:chOff x="5707665" y="2714116"/>
            <a:chExt cx="2890941" cy="1138953"/>
          </a:xfrm>
        </p:grpSpPr>
        <p:sp>
          <p:nvSpPr>
            <p:cNvPr id="103" name="TextBox 126">
              <a:extLst>
                <a:ext uri="{FF2B5EF4-FFF2-40B4-BE49-F238E27FC236}">
                  <a16:creationId xmlns:a16="http://schemas.microsoft.com/office/drawing/2014/main" id="{9C648900-11B5-405F-A8B9-0EFA88DC4D9A}"/>
                </a:ext>
              </a:extLst>
            </p:cNvPr>
            <p:cNvSpPr txBox="1"/>
            <p:nvPr/>
          </p:nvSpPr>
          <p:spPr>
            <a:xfrm>
              <a:off x="5707665" y="3483737"/>
              <a:ext cx="2890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Chemical profile of sources</a:t>
              </a:r>
            </a:p>
          </p:txBody>
        </p:sp>
        <p:grpSp>
          <p:nvGrpSpPr>
            <p:cNvPr id="104" name="Group 147">
              <a:extLst>
                <a:ext uri="{FF2B5EF4-FFF2-40B4-BE49-F238E27FC236}">
                  <a16:creationId xmlns:a16="http://schemas.microsoft.com/office/drawing/2014/main" id="{4A2F0AD5-E607-40FE-82C0-DCF5D48EADBF}"/>
                </a:ext>
              </a:extLst>
            </p:cNvPr>
            <p:cNvGrpSpPr/>
            <p:nvPr/>
          </p:nvGrpSpPr>
          <p:grpSpPr>
            <a:xfrm>
              <a:off x="5916748" y="2714116"/>
              <a:ext cx="2404071" cy="806489"/>
              <a:chOff x="5349240" y="969224"/>
              <a:chExt cx="1882888" cy="806489"/>
            </a:xfrm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2B2205B8-D7C4-44D2-93FD-D0172CB63C38}"/>
                  </a:ext>
                </a:extLst>
              </p:cNvPr>
              <p:cNvSpPr/>
              <p:nvPr/>
            </p:nvSpPr>
            <p:spPr>
              <a:xfrm>
                <a:off x="5349240" y="969224"/>
                <a:ext cx="1882888" cy="64007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Isosceles Triangle 128">
                <a:extLst>
                  <a:ext uri="{FF2B5EF4-FFF2-40B4-BE49-F238E27FC236}">
                    <a16:creationId xmlns:a16="http://schemas.microsoft.com/office/drawing/2014/main" id="{DF7EE341-7724-43E5-83A0-D4AFE9CEB353}"/>
                  </a:ext>
                </a:extLst>
              </p:cNvPr>
              <p:cNvSpPr/>
              <p:nvPr/>
            </p:nvSpPr>
            <p:spPr>
              <a:xfrm>
                <a:off x="5485233" y="1653793"/>
                <a:ext cx="137160" cy="12192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Rectangle: Rounded Corners 129">
                <a:extLst>
                  <a:ext uri="{FF2B5EF4-FFF2-40B4-BE49-F238E27FC236}">
                    <a16:creationId xmlns:a16="http://schemas.microsoft.com/office/drawing/2014/main" id="{590BDFD1-AAAB-4A00-9FFD-25727B13C686}"/>
                  </a:ext>
                </a:extLst>
              </p:cNvPr>
              <p:cNvSpPr/>
              <p:nvPr/>
            </p:nvSpPr>
            <p:spPr>
              <a:xfrm>
                <a:off x="5530953" y="988496"/>
                <a:ext cx="45719" cy="61564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Diamond 137">
                <a:extLst>
                  <a:ext uri="{FF2B5EF4-FFF2-40B4-BE49-F238E27FC236}">
                    <a16:creationId xmlns:a16="http://schemas.microsoft.com/office/drawing/2014/main" id="{04DFB7C7-96C1-4830-B338-DB2C78EEBD52}"/>
                  </a:ext>
                </a:extLst>
              </p:cNvPr>
              <p:cNvSpPr/>
              <p:nvPr/>
            </p:nvSpPr>
            <p:spPr>
              <a:xfrm>
                <a:off x="5815304" y="1651001"/>
                <a:ext cx="99060" cy="121919"/>
              </a:xfrm>
              <a:prstGeom prst="diamond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Rectangle: Rounded Corners 138">
                <a:extLst>
                  <a:ext uri="{FF2B5EF4-FFF2-40B4-BE49-F238E27FC236}">
                    <a16:creationId xmlns:a16="http://schemas.microsoft.com/office/drawing/2014/main" id="{B15F4129-2018-485E-B81B-1390BF5E27AB}"/>
                  </a:ext>
                </a:extLst>
              </p:cNvPr>
              <p:cNvSpPr/>
              <p:nvPr/>
            </p:nvSpPr>
            <p:spPr>
              <a:xfrm>
                <a:off x="5830110" y="1526362"/>
                <a:ext cx="69448" cy="8496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921211B-EDE8-47D8-9364-83E5A378AD9A}"/>
                  </a:ext>
                </a:extLst>
              </p:cNvPr>
              <p:cNvSpPr/>
              <p:nvPr/>
            </p:nvSpPr>
            <p:spPr>
              <a:xfrm>
                <a:off x="6143587" y="1668177"/>
                <a:ext cx="49530" cy="5466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Oval 140">
                <a:extLst>
                  <a:ext uri="{FF2B5EF4-FFF2-40B4-BE49-F238E27FC236}">
                    <a16:creationId xmlns:a16="http://schemas.microsoft.com/office/drawing/2014/main" id="{E0CF4827-6173-46F4-8BDF-B59CE2974434}"/>
                  </a:ext>
                </a:extLst>
              </p:cNvPr>
              <p:cNvSpPr/>
              <p:nvPr/>
            </p:nvSpPr>
            <p:spPr>
              <a:xfrm>
                <a:off x="6470612" y="1653540"/>
                <a:ext cx="86360" cy="8636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" name="Star: 5 Points 141">
                <a:extLst>
                  <a:ext uri="{FF2B5EF4-FFF2-40B4-BE49-F238E27FC236}">
                    <a16:creationId xmlns:a16="http://schemas.microsoft.com/office/drawing/2014/main" id="{B8A49FA1-D6E3-4060-92AE-E292F7366C0E}"/>
                  </a:ext>
                </a:extLst>
              </p:cNvPr>
              <p:cNvSpPr/>
              <p:nvPr/>
            </p:nvSpPr>
            <p:spPr>
              <a:xfrm>
                <a:off x="6785991" y="1632733"/>
                <a:ext cx="137160" cy="121920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" name="Rectangle: Rounded Corners 144">
                <a:extLst>
                  <a:ext uri="{FF2B5EF4-FFF2-40B4-BE49-F238E27FC236}">
                    <a16:creationId xmlns:a16="http://schemas.microsoft.com/office/drawing/2014/main" id="{D75EA83E-3452-409E-B562-2C116F2E6046}"/>
                  </a:ext>
                </a:extLst>
              </p:cNvPr>
              <p:cNvSpPr/>
              <p:nvPr/>
            </p:nvSpPr>
            <p:spPr>
              <a:xfrm>
                <a:off x="6143587" y="1565610"/>
                <a:ext cx="69448" cy="4571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Rectangle: Rounded Corners 145">
                <a:extLst>
                  <a:ext uri="{FF2B5EF4-FFF2-40B4-BE49-F238E27FC236}">
                    <a16:creationId xmlns:a16="http://schemas.microsoft.com/office/drawing/2014/main" id="{82B19EEB-FEBE-4AAD-9A79-56B839D0DF50}"/>
                  </a:ext>
                </a:extLst>
              </p:cNvPr>
              <p:cNvSpPr/>
              <p:nvPr/>
            </p:nvSpPr>
            <p:spPr>
              <a:xfrm>
                <a:off x="6470612" y="1558417"/>
                <a:ext cx="69448" cy="4571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Rectangle: Rounded Corners 146">
                <a:extLst>
                  <a:ext uri="{FF2B5EF4-FFF2-40B4-BE49-F238E27FC236}">
                    <a16:creationId xmlns:a16="http://schemas.microsoft.com/office/drawing/2014/main" id="{AB503EEA-4CAB-428F-AE96-3D32B96E7DEF}"/>
                  </a:ext>
                </a:extLst>
              </p:cNvPr>
              <p:cNvSpPr/>
              <p:nvPr/>
            </p:nvSpPr>
            <p:spPr>
              <a:xfrm>
                <a:off x="6819847" y="1542750"/>
                <a:ext cx="69448" cy="4571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16" name="TextBox 2">
            <a:extLst>
              <a:ext uri="{FF2B5EF4-FFF2-40B4-BE49-F238E27FC236}">
                <a16:creationId xmlns:a16="http://schemas.microsoft.com/office/drawing/2014/main" id="{482ADC3B-486A-4D46-B8CF-F65EC419B394}"/>
              </a:ext>
            </a:extLst>
          </p:cNvPr>
          <p:cNvSpPr txBox="1"/>
          <p:nvPr/>
        </p:nvSpPr>
        <p:spPr>
          <a:xfrm>
            <a:off x="398787" y="2923682"/>
            <a:ext cx="2757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 series of concentrations of tracers</a:t>
            </a:r>
          </a:p>
        </p:txBody>
      </p:sp>
      <p:sp>
        <p:nvSpPr>
          <p:cNvPr id="117" name="TextBox 124">
            <a:extLst>
              <a:ext uri="{FF2B5EF4-FFF2-40B4-BE49-F238E27FC236}">
                <a16:creationId xmlns:a16="http://schemas.microsoft.com/office/drawing/2014/main" id="{279EA95F-F617-4665-A5D9-6A2EAE9E80F6}"/>
              </a:ext>
            </a:extLst>
          </p:cNvPr>
          <p:cNvSpPr txBox="1"/>
          <p:nvPr/>
        </p:nvSpPr>
        <p:spPr>
          <a:xfrm>
            <a:off x="4161376" y="3416063"/>
            <a:ext cx="4589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Proportion of sources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11FBDAD-EC19-4215-B464-975D388B32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718" y="1441148"/>
            <a:ext cx="2105514" cy="1387109"/>
          </a:xfrm>
          <a:prstGeom prst="rect">
            <a:avLst/>
          </a:prstGeom>
        </p:spPr>
      </p:pic>
      <p:sp>
        <p:nvSpPr>
          <p:cNvPr id="118" name="ZoneTexte 117">
            <a:extLst>
              <a:ext uri="{FF2B5EF4-FFF2-40B4-BE49-F238E27FC236}">
                <a16:creationId xmlns:a16="http://schemas.microsoft.com/office/drawing/2014/main" id="{6B910D09-D43D-4A16-850F-CB6A7710A0FC}"/>
              </a:ext>
            </a:extLst>
          </p:cNvPr>
          <p:cNvSpPr txBox="1"/>
          <p:nvPr/>
        </p:nvSpPr>
        <p:spPr>
          <a:xfrm>
            <a:off x="755718" y="4261379"/>
            <a:ext cx="2375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The </a:t>
            </a:r>
            <a:r>
              <a:rPr lang="fr-FR" dirty="0" err="1"/>
              <a:t>chemical</a:t>
            </a:r>
            <a:r>
              <a:rPr lang="fr-FR" dirty="0"/>
              <a:t> profiles </a:t>
            </a:r>
            <a:r>
              <a:rPr lang="fr-FR" dirty="0" err="1"/>
              <a:t>give</a:t>
            </a:r>
            <a:r>
              <a:rPr lang="fr-FR" dirty="0"/>
              <a:t> the ratio of </a:t>
            </a:r>
            <a:r>
              <a:rPr lang="fr-FR" dirty="0" err="1"/>
              <a:t>each</a:t>
            </a:r>
            <a:endParaRPr lang="fr-FR" dirty="0"/>
          </a:p>
          <a:p>
            <a:pPr algn="ctr"/>
            <a:r>
              <a:rPr lang="fr-FR" dirty="0"/>
              <a:t>tracer / OC </a:t>
            </a:r>
          </a:p>
          <a:p>
            <a:pPr algn="ctr"/>
            <a:r>
              <a:rPr lang="fr-FR" dirty="0"/>
              <a:t>in the source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FC437E96-3D77-4D76-9C3F-339990226A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5425" y="4188293"/>
            <a:ext cx="6439076" cy="127052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9890182-B82B-4662-9477-A6E8B6E12649}"/>
              </a:ext>
            </a:extLst>
          </p:cNvPr>
          <p:cNvSpPr txBox="1"/>
          <p:nvPr/>
        </p:nvSpPr>
        <p:spPr>
          <a:xfrm>
            <a:off x="584298" y="6150188"/>
            <a:ext cx="11518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We</a:t>
            </a:r>
            <a:r>
              <a:rPr lang="fr-FR" dirty="0"/>
              <a:t> can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apply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ratio to the data </a:t>
            </a:r>
            <a:r>
              <a:rPr lang="fr-FR" dirty="0" err="1"/>
              <a:t>from</a:t>
            </a:r>
            <a:r>
              <a:rPr lang="fr-FR" dirty="0"/>
              <a:t> the EMEP </a:t>
            </a:r>
            <a:r>
              <a:rPr lang="fr-FR" dirty="0" err="1"/>
              <a:t>campaign</a:t>
            </a:r>
            <a:r>
              <a:rPr lang="fr-FR" dirty="0"/>
              <a:t> to </a:t>
            </a:r>
            <a:r>
              <a:rPr lang="fr-FR" dirty="0" err="1"/>
              <a:t>make</a:t>
            </a:r>
            <a:r>
              <a:rPr lang="fr-FR" dirty="0"/>
              <a:t> an estimation of the </a:t>
            </a:r>
            <a:r>
              <a:rPr lang="fr-FR" dirty="0" err="1"/>
              <a:t>biogenic</a:t>
            </a:r>
            <a:r>
              <a:rPr lang="fr-FR" dirty="0"/>
              <a:t> fraction of OC </a:t>
            </a:r>
          </a:p>
        </p:txBody>
      </p:sp>
    </p:spTree>
    <p:extLst>
      <p:ext uri="{BB962C8B-B14F-4D97-AF65-F5344CB8AC3E}">
        <p14:creationId xmlns:p14="http://schemas.microsoft.com/office/powerpoint/2010/main" val="971487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4B32EE8-1F1D-4D41-B957-D0B7D79AD9CF}"/>
              </a:ext>
            </a:extLst>
          </p:cNvPr>
          <p:cNvSpPr txBox="1"/>
          <p:nvPr/>
        </p:nvSpPr>
        <p:spPr>
          <a:xfrm>
            <a:off x="1547281" y="2423864"/>
            <a:ext cx="1000998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Acknowledgements</a:t>
            </a:r>
            <a:endParaRPr lang="fr-FR" sz="2400" b="1" dirty="0"/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 err="1"/>
              <a:t>Funding</a:t>
            </a:r>
            <a:r>
              <a:rPr lang="fr-FR" sz="2000" dirty="0"/>
              <a:t> </a:t>
            </a:r>
            <a:r>
              <a:rPr lang="fr-FR" sz="2000" dirty="0" err="1"/>
              <a:t>from</a:t>
            </a:r>
            <a:r>
              <a:rPr lang="fr-FR" sz="2000" dirty="0"/>
              <a:t> EMEP for the analyses</a:t>
            </a:r>
          </a:p>
          <a:p>
            <a:endParaRPr lang="fr-FR" dirty="0"/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sz="2000" dirty="0"/>
              <a:t>Sophie </a:t>
            </a:r>
            <a:r>
              <a:rPr lang="fr-FR" sz="2000" dirty="0" err="1"/>
              <a:t>Darfeuil</a:t>
            </a:r>
            <a:r>
              <a:rPr lang="fr-FR" sz="2000" dirty="0"/>
              <a:t> and </a:t>
            </a:r>
            <a:r>
              <a:rPr lang="fr-FR" sz="2000" dirty="0" err="1"/>
              <a:t>Dielleza</a:t>
            </a:r>
            <a:r>
              <a:rPr lang="fr-FR" sz="2000" dirty="0"/>
              <a:t> </a:t>
            </a:r>
            <a:r>
              <a:rPr lang="fr-FR" sz="2000" dirty="0" err="1"/>
              <a:t>Tusha</a:t>
            </a:r>
            <a:r>
              <a:rPr lang="fr-FR" sz="2000" dirty="0"/>
              <a:t> for setting up the LC-MSMS run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sz="2000" dirty="0"/>
              <a:t>Patrick Ginot for setting up the IC-MS run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sz="2000" dirty="0"/>
              <a:t>Vy </a:t>
            </a:r>
            <a:r>
              <a:rPr lang="fr-FR" sz="2000" dirty="0" err="1"/>
              <a:t>Ngnoc</a:t>
            </a:r>
            <a:r>
              <a:rPr lang="fr-FR" sz="2000" dirty="0"/>
              <a:t> and </a:t>
            </a:r>
            <a:r>
              <a:rPr lang="fr-FR" sz="2000" dirty="0" err="1"/>
              <a:t>Dielleza</a:t>
            </a:r>
            <a:r>
              <a:rPr lang="fr-FR" sz="2000" dirty="0"/>
              <a:t> for the </a:t>
            </a:r>
            <a:r>
              <a:rPr lang="fr-FR" sz="2000" dirty="0" err="1"/>
              <a:t>animated</a:t>
            </a:r>
            <a:endParaRPr lang="fr-FR" sz="2000" dirty="0"/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sz="2000" dirty="0" err="1"/>
              <a:t>Many</a:t>
            </a:r>
            <a:r>
              <a:rPr lang="fr-FR" sz="2000" dirty="0"/>
              <a:t> people on the Air O Sol </a:t>
            </a:r>
            <a:r>
              <a:rPr lang="fr-FR" sz="2000" dirty="0" err="1"/>
              <a:t>analytical</a:t>
            </a:r>
            <a:r>
              <a:rPr lang="fr-FR" sz="2000" dirty="0"/>
              <a:t> </a:t>
            </a:r>
            <a:r>
              <a:rPr lang="fr-FR" sz="2000" dirty="0" err="1"/>
              <a:t>facility</a:t>
            </a:r>
            <a:r>
              <a:rPr lang="fr-FR" sz="2000" dirty="0"/>
              <a:t> at IGE for the </a:t>
            </a:r>
            <a:r>
              <a:rPr lang="fr-FR" sz="2000" dirty="0" err="1"/>
              <a:t>analysis</a:t>
            </a:r>
            <a:r>
              <a:rPr lang="fr-FR" sz="2000" dirty="0"/>
              <a:t> of </a:t>
            </a:r>
            <a:r>
              <a:rPr lang="fr-FR" sz="2000" dirty="0" err="1"/>
              <a:t>samples</a:t>
            </a:r>
            <a:endParaRPr lang="fr-FR" sz="2000" dirty="0"/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sz="2000" dirty="0" err="1"/>
              <a:t>Many</a:t>
            </a:r>
            <a:r>
              <a:rPr lang="fr-FR" sz="2000" dirty="0"/>
              <a:t> people in French </a:t>
            </a:r>
            <a:r>
              <a:rPr lang="fr-FR" sz="2000" dirty="0" err="1"/>
              <a:t>AASQA’s</a:t>
            </a:r>
            <a:r>
              <a:rPr lang="fr-FR" sz="2000" dirty="0"/>
              <a:t> and </a:t>
            </a:r>
            <a:r>
              <a:rPr lang="fr-FR" sz="2000" dirty="0" err="1"/>
              <a:t>several</a:t>
            </a:r>
            <a:r>
              <a:rPr lang="fr-FR" sz="2000" dirty="0"/>
              <a:t> </a:t>
            </a:r>
            <a:r>
              <a:rPr lang="fr-FR" sz="2000" dirty="0" err="1"/>
              <a:t>University</a:t>
            </a:r>
            <a:r>
              <a:rPr lang="fr-FR" sz="2000" dirty="0"/>
              <a:t> </a:t>
            </a:r>
            <a:r>
              <a:rPr lang="fr-FR" sz="2000" dirty="0" err="1"/>
              <a:t>labs</a:t>
            </a:r>
            <a:r>
              <a:rPr lang="fr-FR" sz="2000" dirty="0"/>
              <a:t> for </a:t>
            </a:r>
            <a:r>
              <a:rPr lang="fr-FR" sz="2000" dirty="0" err="1"/>
              <a:t>collecting</a:t>
            </a:r>
            <a:r>
              <a:rPr lang="fr-FR" sz="2000" dirty="0"/>
              <a:t> </a:t>
            </a:r>
            <a:r>
              <a:rPr lang="fr-FR" sz="2000" dirty="0" err="1"/>
              <a:t>samples</a:t>
            </a:r>
            <a:r>
              <a:rPr lang="fr-FR" sz="2000" dirty="0"/>
              <a:t> in France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sz="2000" dirty="0" err="1"/>
              <a:t>Many</a:t>
            </a:r>
            <a:r>
              <a:rPr lang="fr-FR" sz="2000" dirty="0"/>
              <a:t> </a:t>
            </a:r>
            <a:r>
              <a:rPr lang="fr-FR" sz="2000" dirty="0" err="1"/>
              <a:t>other</a:t>
            </a:r>
            <a:r>
              <a:rPr lang="fr-FR" sz="2000" dirty="0"/>
              <a:t> people </a:t>
            </a:r>
            <a:r>
              <a:rPr lang="fr-FR" sz="2000" dirty="0" err="1"/>
              <a:t>across</a:t>
            </a:r>
            <a:r>
              <a:rPr lang="fr-FR" sz="2000" dirty="0"/>
              <a:t> all Europe for </a:t>
            </a:r>
            <a:r>
              <a:rPr lang="fr-FR" sz="2000" dirty="0" err="1"/>
              <a:t>collecting</a:t>
            </a:r>
            <a:r>
              <a:rPr lang="fr-FR" sz="2000" dirty="0"/>
              <a:t> the </a:t>
            </a:r>
            <a:r>
              <a:rPr lang="fr-FR" sz="2000" dirty="0" err="1"/>
              <a:t>other</a:t>
            </a:r>
            <a:r>
              <a:rPr lang="fr-FR" sz="2000" dirty="0"/>
              <a:t> </a:t>
            </a:r>
            <a:r>
              <a:rPr lang="fr-FR" sz="2000" dirty="0" err="1"/>
              <a:t>samples</a:t>
            </a:r>
            <a:endParaRPr lang="fr-FR" sz="20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F872CDF-586B-4589-9549-6DB34D37C2BE}"/>
              </a:ext>
            </a:extLst>
          </p:cNvPr>
          <p:cNvSpPr txBox="1"/>
          <p:nvPr/>
        </p:nvSpPr>
        <p:spPr>
          <a:xfrm>
            <a:off x="4176074" y="1018095"/>
            <a:ext cx="3851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/>
              <a:t>Thank</a:t>
            </a:r>
            <a:r>
              <a:rPr lang="fr-FR" sz="2400" b="1" dirty="0"/>
              <a:t> </a:t>
            </a:r>
            <a:r>
              <a:rPr lang="fr-FR" sz="2400" b="1" dirty="0" err="1"/>
              <a:t>you</a:t>
            </a:r>
            <a:r>
              <a:rPr lang="fr-FR" sz="2400" b="1" dirty="0"/>
              <a:t> for </a:t>
            </a:r>
            <a:r>
              <a:rPr lang="fr-FR" sz="2400" b="1" dirty="0" err="1"/>
              <a:t>your</a:t>
            </a:r>
            <a:r>
              <a:rPr lang="fr-FR" sz="2400" b="1" dirty="0"/>
              <a:t> attention</a:t>
            </a:r>
          </a:p>
        </p:txBody>
      </p:sp>
    </p:spTree>
    <p:extLst>
      <p:ext uri="{BB962C8B-B14F-4D97-AF65-F5344CB8AC3E}">
        <p14:creationId xmlns:p14="http://schemas.microsoft.com/office/powerpoint/2010/main" val="1984176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1E5BB8C-EEC9-4CCE-A561-6AA16752AD48}"/>
              </a:ext>
            </a:extLst>
          </p:cNvPr>
          <p:cNvSpPr txBox="1"/>
          <p:nvPr/>
        </p:nvSpPr>
        <p:spPr>
          <a:xfrm>
            <a:off x="2271860" y="2105561"/>
            <a:ext cx="9209444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Objectives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Sampling and </a:t>
            </a:r>
            <a:r>
              <a:rPr lang="fr-FR" sz="2400" dirty="0" err="1"/>
              <a:t>chemical</a:t>
            </a:r>
            <a:r>
              <a:rPr lang="fr-FR" sz="2400" dirty="0"/>
              <a:t> </a:t>
            </a:r>
            <a:r>
              <a:rPr lang="fr-FR" sz="2400" dirty="0" err="1"/>
              <a:t>characterization</a:t>
            </a:r>
            <a:r>
              <a:rPr lang="fr-FR" sz="2400" dirty="0"/>
              <a:t> of </a:t>
            </a:r>
            <a:r>
              <a:rPr lang="fr-FR" sz="2400" dirty="0" err="1"/>
              <a:t>atmospheric</a:t>
            </a:r>
            <a:r>
              <a:rPr lang="fr-FR" sz="2400" dirty="0"/>
              <a:t> PM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7 </a:t>
            </a:r>
            <a:r>
              <a:rPr lang="fr-FR" sz="2400" dirty="0" err="1"/>
              <a:t>days</a:t>
            </a:r>
            <a:r>
              <a:rPr lang="fr-FR" sz="2400" dirty="0"/>
              <a:t> + 1 </a:t>
            </a:r>
            <a:r>
              <a:rPr lang="fr-FR" sz="2400" dirty="0" err="1"/>
              <a:t>blank</a:t>
            </a:r>
            <a:r>
              <a:rPr lang="fr-FR" sz="2400" dirty="0"/>
              <a:t> </a:t>
            </a:r>
            <a:r>
              <a:rPr lang="fr-FR" sz="2400" dirty="0" err="1"/>
              <a:t>filter</a:t>
            </a:r>
            <a:r>
              <a:rPr lang="fr-FR" sz="2400" dirty="0"/>
              <a:t> </a:t>
            </a:r>
            <a:r>
              <a:rPr lang="fr-FR" sz="2400" dirty="0" err="1"/>
              <a:t>during</a:t>
            </a:r>
            <a:r>
              <a:rPr lang="fr-FR" sz="2400" dirty="0"/>
              <a:t> the sampling </a:t>
            </a:r>
            <a:r>
              <a:rPr lang="fr-FR" sz="2400" dirty="0" err="1"/>
              <a:t>campaign</a:t>
            </a:r>
            <a:r>
              <a:rPr lang="fr-FR" sz="24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 err="1"/>
              <a:t>Many</a:t>
            </a:r>
            <a:r>
              <a:rPr lang="fr-FR" sz="2400" dirty="0"/>
              <a:t> sites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 err="1"/>
              <a:t>Analysis</a:t>
            </a:r>
            <a:r>
              <a:rPr lang="fr-FR" sz="2400" dirty="0"/>
              <a:t> </a:t>
            </a:r>
            <a:r>
              <a:rPr lang="fr-FR" sz="2400" dirty="0" err="1"/>
              <a:t>centralized</a:t>
            </a:r>
            <a:r>
              <a:rPr lang="fr-FR" sz="2400" dirty="0"/>
              <a:t> at IGE for </a:t>
            </a:r>
            <a:r>
              <a:rPr lang="fr-FR" sz="2400" dirty="0" err="1"/>
              <a:t>biogenic</a:t>
            </a:r>
            <a:r>
              <a:rPr lang="fr-FR" sz="2400" dirty="0"/>
              <a:t> </a:t>
            </a:r>
            <a:r>
              <a:rPr lang="fr-FR" sz="2400" dirty="0" err="1"/>
              <a:t>tracers</a:t>
            </a:r>
            <a:r>
              <a:rPr lang="fr-FR" sz="2400" dirty="0"/>
              <a:t> (and </a:t>
            </a:r>
            <a:r>
              <a:rPr lang="fr-FR" sz="2400" dirty="0" err="1"/>
              <a:t>other</a:t>
            </a:r>
            <a:r>
              <a:rPr lang="fr-FR" sz="2400" dirty="0"/>
              <a:t> compounds)</a:t>
            </a:r>
          </a:p>
        </p:txBody>
      </p:sp>
    </p:spTree>
    <p:extLst>
      <p:ext uri="{BB962C8B-B14F-4D97-AF65-F5344CB8AC3E}">
        <p14:creationId xmlns:p14="http://schemas.microsoft.com/office/powerpoint/2010/main" val="2028826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1E5BB8C-EEC9-4CCE-A561-6AA16752AD48}"/>
              </a:ext>
            </a:extLst>
          </p:cNvPr>
          <p:cNvSpPr txBox="1"/>
          <p:nvPr/>
        </p:nvSpPr>
        <p:spPr>
          <a:xfrm>
            <a:off x="1414021" y="248481"/>
            <a:ext cx="5171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Sites and sampling </a:t>
            </a:r>
            <a:r>
              <a:rPr lang="fr-FR" sz="2800" b="1" dirty="0" err="1"/>
              <a:t>characteristics</a:t>
            </a:r>
            <a:endParaRPr lang="fr-FR" sz="28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53A9CE7-EDC2-4395-BD80-6CCA87630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025" y="1046048"/>
            <a:ext cx="8997950" cy="44831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92FC490-8069-4D9C-AB6E-B505480F14A5}"/>
              </a:ext>
            </a:extLst>
          </p:cNvPr>
          <p:cNvSpPr txBox="1"/>
          <p:nvPr/>
        </p:nvSpPr>
        <p:spPr>
          <a:xfrm>
            <a:off x="2106072" y="5811952"/>
            <a:ext cx="8196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/>
              <a:t>23 sites ; mix of Rural and Urban ; 200+ </a:t>
            </a:r>
            <a:r>
              <a:rPr lang="fr-FR" sz="2400" dirty="0" err="1"/>
              <a:t>samples</a:t>
            </a:r>
            <a:endParaRPr lang="fr-FR" sz="2400" dirty="0"/>
          </a:p>
          <a:p>
            <a:pPr algn="ctr"/>
            <a:r>
              <a:rPr lang="fr-FR" sz="2400" dirty="0"/>
              <a:t>mix of PM10 and PM2,5; </a:t>
            </a:r>
            <a:r>
              <a:rPr lang="fr-FR" sz="2400" dirty="0" err="1"/>
              <a:t>mostly</a:t>
            </a:r>
            <a:r>
              <a:rPr lang="fr-FR" sz="2400" dirty="0"/>
              <a:t> </a:t>
            </a:r>
            <a:r>
              <a:rPr lang="fr-FR" sz="2400" dirty="0" err="1"/>
              <a:t>daily</a:t>
            </a:r>
            <a:r>
              <a:rPr lang="fr-FR" sz="2400" dirty="0"/>
              <a:t> ; mix of </a:t>
            </a:r>
            <a:r>
              <a:rPr lang="fr-FR" sz="2400" dirty="0" err="1"/>
              <a:t>HiVol</a:t>
            </a:r>
            <a:r>
              <a:rPr lang="fr-FR" sz="2400" dirty="0"/>
              <a:t> and </a:t>
            </a:r>
            <a:r>
              <a:rPr lang="fr-FR" sz="2400" dirty="0" err="1"/>
              <a:t>LowVol</a:t>
            </a:r>
            <a:r>
              <a:rPr lang="fr-FR" sz="2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89557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1E5BB8C-EEC9-4CCE-A561-6AA16752AD48}"/>
              </a:ext>
            </a:extLst>
          </p:cNvPr>
          <p:cNvSpPr txBox="1"/>
          <p:nvPr/>
        </p:nvSpPr>
        <p:spPr>
          <a:xfrm>
            <a:off x="1414021" y="427590"/>
            <a:ext cx="4940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/>
              <a:t>Sample</a:t>
            </a:r>
            <a:r>
              <a:rPr lang="fr-FR" sz="2800" b="1" dirty="0"/>
              <a:t> </a:t>
            </a:r>
            <a:r>
              <a:rPr lang="fr-FR" sz="2800" b="1" dirty="0" err="1"/>
              <a:t>processing</a:t>
            </a:r>
            <a:r>
              <a:rPr lang="fr-FR" sz="2800" b="1" dirty="0"/>
              <a:t> and analyses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C0F19D-CDDF-40F7-BF40-3692D67DA11B}"/>
              </a:ext>
            </a:extLst>
          </p:cNvPr>
          <p:cNvSpPr txBox="1"/>
          <p:nvPr/>
        </p:nvSpPr>
        <p:spPr>
          <a:xfrm>
            <a:off x="2494869" y="1603875"/>
            <a:ext cx="7419403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Samples</a:t>
            </a:r>
            <a:r>
              <a:rPr lang="fr-FR" sz="2000" dirty="0"/>
              <a:t> </a:t>
            </a:r>
            <a:r>
              <a:rPr lang="fr-FR" sz="2000" dirty="0" err="1"/>
              <a:t>kept</a:t>
            </a:r>
            <a:r>
              <a:rPr lang="fr-FR" sz="2000" dirty="0"/>
              <a:t> cool / </a:t>
            </a:r>
            <a:r>
              <a:rPr lang="fr-FR" sz="2000" dirty="0" err="1"/>
              <a:t>frozen</a:t>
            </a:r>
            <a:r>
              <a:rPr lang="fr-FR" sz="2000" dirty="0"/>
              <a:t> </a:t>
            </a:r>
            <a:r>
              <a:rPr lang="fr-FR" sz="2000" dirty="0" err="1"/>
              <a:t>during</a:t>
            </a:r>
            <a:r>
              <a:rPr lang="fr-FR" sz="2000" dirty="0"/>
              <a:t> transport to IGE / 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Extraction about 10 – 15 cm2 in 7 ml Milli-Q water (orbital </a:t>
            </a:r>
            <a:r>
              <a:rPr lang="fr-FR" sz="2000" dirty="0" err="1"/>
              <a:t>shaking</a:t>
            </a:r>
            <a:r>
              <a:rPr lang="fr-FR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Filtration on Teflon </a:t>
            </a:r>
            <a:r>
              <a:rPr lang="fr-FR" sz="2000" dirty="0" err="1"/>
              <a:t>serynge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0,22 µm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Analyses of ECOC </a:t>
            </a:r>
            <a:r>
              <a:rPr lang="fr-FR" sz="2000" dirty="0" err="1"/>
              <a:t>with</a:t>
            </a:r>
            <a:r>
              <a:rPr lang="fr-FR" sz="2000" dirty="0"/>
              <a:t> EUSAAR2 </a:t>
            </a:r>
            <a:r>
              <a:rPr lang="fr-FR" sz="2000" dirty="0" err="1"/>
              <a:t>protocol</a:t>
            </a:r>
            <a:r>
              <a:rPr lang="fr-FR" sz="2000" dirty="0"/>
              <a:t> in </a:t>
            </a:r>
            <a:r>
              <a:rPr lang="fr-FR" sz="2000" dirty="0" err="1"/>
              <a:t>some</a:t>
            </a:r>
            <a:r>
              <a:rPr lang="fr-FR" sz="2000" dirty="0"/>
              <a:t> cases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Trying</a:t>
            </a:r>
            <a:r>
              <a:rPr lang="fr-FR" sz="2000" dirty="0"/>
              <a:t> to </a:t>
            </a:r>
            <a:r>
              <a:rPr lang="fr-FR" sz="2000" dirty="0" err="1"/>
              <a:t>obtain</a:t>
            </a:r>
            <a:r>
              <a:rPr lang="fr-FR" sz="2000" dirty="0"/>
              <a:t> ECOC data </a:t>
            </a:r>
            <a:r>
              <a:rPr lang="fr-FR" sz="2000" dirty="0" err="1"/>
              <a:t>from</a:t>
            </a:r>
            <a:r>
              <a:rPr lang="fr-FR" sz="2000" dirty="0"/>
              <a:t> </a:t>
            </a:r>
            <a:r>
              <a:rPr lang="fr-FR" sz="2000" dirty="0" err="1"/>
              <a:t>partners</a:t>
            </a:r>
            <a:r>
              <a:rPr lang="fr-FR" sz="2000" dirty="0"/>
              <a:t> </a:t>
            </a:r>
            <a:r>
              <a:rPr lang="fr-FR" sz="2000" dirty="0" err="1"/>
              <a:t>when</a:t>
            </a:r>
            <a:r>
              <a:rPr lang="fr-FR" sz="2000" dirty="0"/>
              <a:t>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Analyses in 1 batch of all </a:t>
            </a:r>
            <a:r>
              <a:rPr lang="fr-FR" sz="2000" dirty="0" err="1"/>
              <a:t>samples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2 </a:t>
            </a:r>
            <a:r>
              <a:rPr lang="fr-FR" sz="2000" dirty="0" err="1"/>
              <a:t>methods</a:t>
            </a:r>
            <a:r>
              <a:rPr lang="fr-FR" sz="2000" dirty="0"/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« </a:t>
            </a:r>
            <a:r>
              <a:rPr lang="fr-FR" sz="2000" dirty="0" err="1"/>
              <a:t>classical</a:t>
            </a:r>
            <a:r>
              <a:rPr lang="fr-FR" sz="2000" dirty="0"/>
              <a:t> » anions / cations (IC-MS)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Large </a:t>
            </a:r>
            <a:r>
              <a:rPr lang="fr-FR" sz="2000" dirty="0" err="1"/>
              <a:t>series</a:t>
            </a:r>
            <a:r>
              <a:rPr lang="fr-FR" sz="2000" dirty="0"/>
              <a:t> of </a:t>
            </a:r>
            <a:r>
              <a:rPr lang="fr-FR" sz="2000" dirty="0" err="1"/>
              <a:t>organic</a:t>
            </a:r>
            <a:r>
              <a:rPr lang="fr-FR" sz="2000" dirty="0"/>
              <a:t> </a:t>
            </a:r>
            <a:r>
              <a:rPr lang="fr-FR" sz="2000" dirty="0" err="1"/>
              <a:t>acids</a:t>
            </a:r>
            <a:r>
              <a:rPr lang="fr-FR" sz="2000" dirty="0"/>
              <a:t> (IC-MS)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Sugars</a:t>
            </a:r>
            <a:r>
              <a:rPr lang="fr-FR" sz="2000" dirty="0"/>
              <a:t> and </a:t>
            </a:r>
            <a:r>
              <a:rPr lang="fr-FR" sz="2000" dirty="0" err="1"/>
              <a:t>similar</a:t>
            </a:r>
            <a:r>
              <a:rPr lang="fr-FR" sz="2000" dirty="0"/>
              <a:t> </a:t>
            </a:r>
            <a:r>
              <a:rPr lang="fr-FR" sz="2000" dirty="0" err="1"/>
              <a:t>species</a:t>
            </a:r>
            <a:r>
              <a:rPr lang="fr-FR" sz="2000" dirty="0"/>
              <a:t> (LC-MSMS)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6414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D814FB58-5927-4375-97C6-98E1A83F5555}"/>
              </a:ext>
            </a:extLst>
          </p:cNvPr>
          <p:cNvSpPr txBox="1"/>
          <p:nvPr/>
        </p:nvSpPr>
        <p:spPr>
          <a:xfrm>
            <a:off x="1517286" y="466650"/>
            <a:ext cx="9907999" cy="592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Chemical </a:t>
            </a:r>
            <a:r>
              <a:rPr lang="fr-FR" sz="2400" b="1" dirty="0" err="1"/>
              <a:t>species</a:t>
            </a:r>
            <a:r>
              <a:rPr lang="fr-FR" sz="2400" b="1" dirty="0"/>
              <a:t> </a:t>
            </a:r>
            <a:r>
              <a:rPr lang="fr-FR" sz="2400" b="1" dirty="0" err="1"/>
              <a:t>analyzed</a:t>
            </a:r>
            <a:endParaRPr lang="fr-FR" sz="2400" b="1" dirty="0"/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r-FR" dirty="0"/>
              <a:t>Chemical </a:t>
            </a:r>
            <a:r>
              <a:rPr lang="fr-FR" dirty="0" err="1"/>
              <a:t>species</a:t>
            </a:r>
            <a:r>
              <a:rPr lang="fr-FR" dirty="0"/>
              <a:t> </a:t>
            </a:r>
            <a:r>
              <a:rPr lang="fr-FR" dirty="0" err="1"/>
              <a:t>tracers</a:t>
            </a:r>
            <a:r>
              <a:rPr lang="fr-FR" dirty="0"/>
              <a:t> or </a:t>
            </a:r>
            <a:r>
              <a:rPr lang="fr-FR" dirty="0" err="1"/>
              <a:t>indicators</a:t>
            </a:r>
            <a:r>
              <a:rPr lang="fr-FR" dirty="0"/>
              <a:t> of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b="1" dirty="0" err="1">
                <a:solidFill>
                  <a:srgbClr val="FF0000"/>
                </a:solidFill>
              </a:rPr>
              <a:t>biogenic</a:t>
            </a:r>
            <a:r>
              <a:rPr lang="fr-FR" b="1" dirty="0">
                <a:solidFill>
                  <a:srgbClr val="FF0000"/>
                </a:solidFill>
              </a:rPr>
              <a:t> sources </a:t>
            </a:r>
          </a:p>
          <a:p>
            <a:pPr marL="1200150" lvl="2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sz="1600" dirty="0"/>
              <a:t>BSOA </a:t>
            </a:r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fr-FR" sz="1600" dirty="0" err="1"/>
              <a:t>isoprene</a:t>
            </a:r>
            <a:r>
              <a:rPr lang="fr-FR" sz="1600" dirty="0"/>
              <a:t>    			The 4 2-Methyl-Tetrols </a:t>
            </a:r>
            <a:r>
              <a:rPr lang="fr-FR" sz="1600" dirty="0" err="1"/>
              <a:t>together</a:t>
            </a:r>
            <a:endParaRPr lang="fr-FR" sz="1600" dirty="0"/>
          </a:p>
          <a:p>
            <a:pPr marL="1200150" lvl="2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sz="1600" dirty="0"/>
              <a:t>BSOA </a:t>
            </a:r>
            <a:r>
              <a:rPr lang="fr-FR" sz="1600" dirty="0" err="1"/>
              <a:t>from</a:t>
            </a:r>
            <a:r>
              <a:rPr lang="fr-FR" sz="1600" dirty="0"/>
              <a:t> alpha – </a:t>
            </a:r>
            <a:r>
              <a:rPr lang="fr-FR" sz="1600" dirty="0" err="1"/>
              <a:t>pinene</a:t>
            </a:r>
            <a:r>
              <a:rPr lang="fr-FR" sz="1600" dirty="0"/>
              <a:t> 			3 - MBTCA</a:t>
            </a:r>
          </a:p>
          <a:p>
            <a:pPr marL="1200150" lvl="2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sz="1600" dirty="0"/>
              <a:t>BSOA </a:t>
            </a:r>
            <a:r>
              <a:rPr lang="fr-FR" sz="1600" dirty="0" err="1"/>
              <a:t>from</a:t>
            </a:r>
            <a:r>
              <a:rPr lang="fr-FR" sz="1600" dirty="0"/>
              <a:t> marine </a:t>
            </a:r>
            <a:r>
              <a:rPr lang="fr-FR" sz="1600" dirty="0" err="1"/>
              <a:t>biogenic</a:t>
            </a:r>
            <a:r>
              <a:rPr lang="fr-FR" sz="1600" dirty="0"/>
              <a:t> </a:t>
            </a:r>
            <a:r>
              <a:rPr lang="fr-FR" sz="1600" dirty="0" err="1"/>
              <a:t>emissions</a:t>
            </a:r>
            <a:r>
              <a:rPr lang="fr-FR" sz="1600" dirty="0"/>
              <a:t>		MSA</a:t>
            </a:r>
          </a:p>
          <a:p>
            <a:pPr marL="1200150" lvl="2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fr-FR" sz="1600" dirty="0"/>
          </a:p>
          <a:p>
            <a:pPr marL="1200150" lvl="2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sz="1600" dirty="0"/>
              <a:t>PBOA  </a:t>
            </a:r>
            <a:r>
              <a:rPr lang="fr-FR" sz="1600" dirty="0" err="1"/>
              <a:t>linked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fungal</a:t>
            </a:r>
            <a:r>
              <a:rPr lang="fr-FR" sz="1600" dirty="0"/>
              <a:t> spores		</a:t>
            </a:r>
            <a:r>
              <a:rPr lang="fr-FR" sz="1600" dirty="0" err="1"/>
              <a:t>Arabitol</a:t>
            </a:r>
            <a:r>
              <a:rPr lang="fr-FR" sz="1600" dirty="0"/>
              <a:t> / </a:t>
            </a:r>
            <a:r>
              <a:rPr lang="fr-FR" sz="1600" dirty="0" err="1"/>
              <a:t>Manitol</a:t>
            </a:r>
            <a:endParaRPr lang="fr-FR" sz="1600" dirty="0"/>
          </a:p>
          <a:p>
            <a:pPr marL="1200150" lvl="2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sz="1600" dirty="0" err="1"/>
              <a:t>Probably</a:t>
            </a:r>
            <a:r>
              <a:rPr lang="fr-FR" sz="1600" dirty="0"/>
              <a:t> </a:t>
            </a:r>
            <a:r>
              <a:rPr lang="fr-FR" sz="1600" dirty="0" err="1"/>
              <a:t>other</a:t>
            </a:r>
            <a:r>
              <a:rPr lang="fr-FR" sz="1600" dirty="0"/>
              <a:t> PBOA sources			Glucose, ..</a:t>
            </a:r>
          </a:p>
          <a:p>
            <a:pPr lvl="2">
              <a:spcBef>
                <a:spcPts val="600"/>
              </a:spcBef>
            </a:pPr>
            <a:endParaRPr lang="fr-FR" dirty="0"/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dirty="0" err="1"/>
              <a:t>Classical</a:t>
            </a:r>
            <a:r>
              <a:rPr lang="fr-FR" dirty="0"/>
              <a:t> </a:t>
            </a:r>
            <a:r>
              <a:rPr lang="fr-FR" dirty="0" err="1"/>
              <a:t>ionic</a:t>
            </a:r>
            <a:r>
              <a:rPr lang="fr-FR" dirty="0"/>
              <a:t> </a:t>
            </a:r>
            <a:r>
              <a:rPr lang="fr-FR" dirty="0" err="1"/>
              <a:t>species</a:t>
            </a:r>
            <a:r>
              <a:rPr lang="fr-FR" dirty="0"/>
              <a:t> : </a:t>
            </a:r>
          </a:p>
          <a:p>
            <a:pPr marL="1200150" lvl="2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sz="1600" dirty="0"/>
              <a:t>nitrate, sulfate, ammonium 			SIA</a:t>
            </a:r>
          </a:p>
          <a:p>
            <a:pPr marL="1200150" lvl="2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sz="1600" dirty="0"/>
              <a:t>Na+, Cl-, Mg2+				Marine source</a:t>
            </a:r>
          </a:p>
          <a:p>
            <a:pPr marL="1200150" lvl="2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sz="1600" dirty="0"/>
              <a:t>K+, Ca2+				</a:t>
            </a:r>
            <a:r>
              <a:rPr lang="fr-FR" sz="1600" dirty="0" err="1"/>
              <a:t>Dust</a:t>
            </a:r>
            <a:r>
              <a:rPr lang="fr-FR" sz="1600" dirty="0"/>
              <a:t> </a:t>
            </a:r>
          </a:p>
          <a:p>
            <a:pPr lvl="2">
              <a:spcBef>
                <a:spcPts val="600"/>
              </a:spcBef>
            </a:pPr>
            <a:endParaRPr lang="fr-FR" dirty="0"/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tracers</a:t>
            </a:r>
            <a:r>
              <a:rPr lang="fr-FR" dirty="0"/>
              <a:t> / </a:t>
            </a:r>
            <a:r>
              <a:rPr lang="fr-FR" dirty="0" err="1"/>
              <a:t>indicators</a:t>
            </a:r>
            <a:endParaRPr lang="fr-FR" dirty="0"/>
          </a:p>
          <a:p>
            <a:pPr marL="1200150" lvl="2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dirty="0" err="1"/>
              <a:t>Biomass</a:t>
            </a:r>
            <a:r>
              <a:rPr lang="fr-FR" dirty="0"/>
              <a:t> </a:t>
            </a:r>
            <a:r>
              <a:rPr lang="fr-FR" dirty="0" err="1"/>
              <a:t>burning</a:t>
            </a:r>
            <a:r>
              <a:rPr lang="fr-FR" dirty="0"/>
              <a:t>				</a:t>
            </a:r>
            <a:r>
              <a:rPr lang="fr-FR" dirty="0" err="1"/>
              <a:t>Levoglucosan</a:t>
            </a:r>
            <a:endParaRPr lang="fr-FR" dirty="0"/>
          </a:p>
          <a:p>
            <a:pPr marL="1200150" lvl="2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dirty="0" err="1"/>
              <a:t>Extent</a:t>
            </a:r>
            <a:r>
              <a:rPr lang="fr-FR" dirty="0"/>
              <a:t> of oxydation of </a:t>
            </a:r>
            <a:r>
              <a:rPr lang="fr-FR" dirty="0" err="1"/>
              <a:t>Organic</a:t>
            </a:r>
            <a:r>
              <a:rPr lang="fr-FR" dirty="0"/>
              <a:t> </a:t>
            </a:r>
            <a:r>
              <a:rPr lang="fr-FR" dirty="0" err="1"/>
              <a:t>matter</a:t>
            </a:r>
            <a:r>
              <a:rPr lang="fr-FR" dirty="0"/>
              <a:t>	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organic</a:t>
            </a:r>
            <a:r>
              <a:rPr lang="fr-FR" dirty="0"/>
              <a:t> </a:t>
            </a:r>
            <a:r>
              <a:rPr lang="fr-FR" dirty="0" err="1"/>
              <a:t>acids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719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2ADD0A5-EE00-4ABD-8B93-9849457AE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73" y="371474"/>
            <a:ext cx="7620000" cy="61150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3D64F55-16F7-4C0B-97DA-30031D5883CD}"/>
              </a:ext>
            </a:extLst>
          </p:cNvPr>
          <p:cNvSpPr txBox="1"/>
          <p:nvPr/>
        </p:nvSpPr>
        <p:spPr>
          <a:xfrm>
            <a:off x="575035" y="2828835"/>
            <a:ext cx="2177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/>
              <a:t>Vizualization</a:t>
            </a:r>
            <a:r>
              <a:rPr lang="fr-FR" sz="2400" dirty="0"/>
              <a:t> of sulfate concentrations</a:t>
            </a:r>
          </a:p>
        </p:txBody>
      </p:sp>
    </p:spTree>
    <p:extLst>
      <p:ext uri="{BB962C8B-B14F-4D97-AF65-F5344CB8AC3E}">
        <p14:creationId xmlns:p14="http://schemas.microsoft.com/office/powerpoint/2010/main" val="1299360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7652500-1790-49C0-AD75-625DFED33A54}"/>
              </a:ext>
            </a:extLst>
          </p:cNvPr>
          <p:cNvSpPr txBox="1"/>
          <p:nvPr/>
        </p:nvSpPr>
        <p:spPr>
          <a:xfrm>
            <a:off x="575035" y="2828835"/>
            <a:ext cx="21775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/>
              <a:t>Vizualization</a:t>
            </a:r>
            <a:r>
              <a:rPr lang="fr-FR" sz="2400" dirty="0"/>
              <a:t> of MSA concentrations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/>
              <a:t>(marine </a:t>
            </a:r>
            <a:r>
              <a:rPr lang="fr-FR" sz="2400" dirty="0" err="1"/>
              <a:t>biogenic</a:t>
            </a:r>
            <a:r>
              <a:rPr lang="fr-FR" sz="2400" dirty="0"/>
              <a:t>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2B47CB-05C8-44A4-BDD8-469107DED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965" y="371474"/>
            <a:ext cx="7620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57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A7D0350-F7A7-4143-8596-AEB397A92A04}"/>
              </a:ext>
            </a:extLst>
          </p:cNvPr>
          <p:cNvSpPr txBox="1"/>
          <p:nvPr/>
        </p:nvSpPr>
        <p:spPr>
          <a:xfrm>
            <a:off x="575035" y="2828835"/>
            <a:ext cx="21775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/>
              <a:t>Vizualization</a:t>
            </a:r>
            <a:r>
              <a:rPr lang="fr-FR" sz="2400" dirty="0"/>
              <a:t> of </a:t>
            </a:r>
          </a:p>
          <a:p>
            <a:pPr algn="ctr"/>
            <a:r>
              <a:rPr lang="fr-FR" sz="2400" dirty="0" err="1"/>
              <a:t>levoglucosan</a:t>
            </a:r>
            <a:r>
              <a:rPr lang="fr-FR" sz="2400" dirty="0"/>
              <a:t> concentrations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/>
              <a:t>(</a:t>
            </a:r>
            <a:r>
              <a:rPr lang="fr-FR" sz="2400" dirty="0" err="1"/>
              <a:t>Biomass</a:t>
            </a:r>
            <a:r>
              <a:rPr lang="fr-FR" sz="2400" dirty="0"/>
              <a:t> </a:t>
            </a:r>
            <a:r>
              <a:rPr lang="fr-FR" sz="2400" dirty="0" err="1"/>
              <a:t>burning</a:t>
            </a:r>
            <a:r>
              <a:rPr lang="fr-FR" sz="2400" dirty="0"/>
              <a:t>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5B59153-50C5-4E66-8869-2305B280A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250" y="371474"/>
            <a:ext cx="7620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24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A7D0350-F7A7-4143-8596-AEB397A92A04}"/>
              </a:ext>
            </a:extLst>
          </p:cNvPr>
          <p:cNvSpPr txBox="1"/>
          <p:nvPr/>
        </p:nvSpPr>
        <p:spPr>
          <a:xfrm>
            <a:off x="575035" y="2828835"/>
            <a:ext cx="21775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/>
              <a:t>Vizualization</a:t>
            </a:r>
            <a:r>
              <a:rPr lang="fr-FR" sz="2400" dirty="0"/>
              <a:t> of </a:t>
            </a:r>
          </a:p>
          <a:p>
            <a:pPr algn="ctr"/>
            <a:r>
              <a:rPr lang="fr-FR" sz="2400" dirty="0"/>
              <a:t>3- MBTCA concentrations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/>
              <a:t>(SOA alpha </a:t>
            </a:r>
            <a:r>
              <a:rPr lang="fr-FR" sz="2400" dirty="0" err="1"/>
              <a:t>pinene</a:t>
            </a:r>
            <a:r>
              <a:rPr lang="fr-FR" sz="2400" dirty="0"/>
              <a:t>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1E043F6-C150-4FD4-9867-3C227F2A8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301" y="371474"/>
            <a:ext cx="7620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8188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1440</TotalTime>
  <Words>600</Words>
  <Application>Microsoft Office PowerPoint</Application>
  <PresentationFormat>Widescreen</PresentationFormat>
  <Paragraphs>129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JEAN-LUC JAFFREZO</dc:creator>
  <cp:lastModifiedBy>Lorenzo Labrador</cp:lastModifiedBy>
  <cp:revision>86</cp:revision>
  <dcterms:created xsi:type="dcterms:W3CDTF">2022-04-18T05:38:30Z</dcterms:created>
  <dcterms:modified xsi:type="dcterms:W3CDTF">2023-05-11T06:57:57Z</dcterms:modified>
</cp:coreProperties>
</file>